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
  </p:notesMasterIdLst>
  <p:handoutMasterIdLst>
    <p:handoutMasterId r:id="rId89"/>
  </p:handoutMasterIdLst>
  <p:sldIdLst>
    <p:sldId id="321" r:id="rId2"/>
    <p:sldId id="520" r:id="rId3"/>
    <p:sldId id="414" r:id="rId4"/>
    <p:sldId id="323" r:id="rId5"/>
    <p:sldId id="324" r:id="rId6"/>
    <p:sldId id="312" r:id="rId7"/>
    <p:sldId id="304" r:id="rId8"/>
    <p:sldId id="347" r:id="rId9"/>
    <p:sldId id="516" r:id="rId10"/>
    <p:sldId id="523" r:id="rId11"/>
    <p:sldId id="524" r:id="rId12"/>
    <p:sldId id="477" r:id="rId13"/>
    <p:sldId id="353" r:id="rId14"/>
    <p:sldId id="348" r:id="rId15"/>
    <p:sldId id="349" r:id="rId16"/>
    <p:sldId id="461" r:id="rId17"/>
    <p:sldId id="467" r:id="rId18"/>
    <p:sldId id="351" r:id="rId19"/>
    <p:sldId id="360" r:id="rId20"/>
    <p:sldId id="472" r:id="rId21"/>
    <p:sldId id="354" r:id="rId22"/>
    <p:sldId id="359" r:id="rId23"/>
    <p:sldId id="356" r:id="rId24"/>
    <p:sldId id="370" r:id="rId25"/>
    <p:sldId id="466" r:id="rId26"/>
    <p:sldId id="478" r:id="rId27"/>
    <p:sldId id="479" r:id="rId28"/>
    <p:sldId id="480" r:id="rId29"/>
    <p:sldId id="481" r:id="rId30"/>
    <p:sldId id="482" r:id="rId31"/>
    <p:sldId id="483" r:id="rId32"/>
    <p:sldId id="484" r:id="rId33"/>
    <p:sldId id="485" r:id="rId34"/>
    <p:sldId id="486" r:id="rId35"/>
    <p:sldId id="487" r:id="rId36"/>
    <p:sldId id="488" r:id="rId37"/>
    <p:sldId id="489" r:id="rId38"/>
    <p:sldId id="490" r:id="rId39"/>
    <p:sldId id="491" r:id="rId40"/>
    <p:sldId id="432" r:id="rId41"/>
    <p:sldId id="446" r:id="rId42"/>
    <p:sldId id="435" r:id="rId43"/>
    <p:sldId id="447" r:id="rId44"/>
    <p:sldId id="437" r:id="rId45"/>
    <p:sldId id="438" r:id="rId46"/>
    <p:sldId id="439" r:id="rId47"/>
    <p:sldId id="440" r:id="rId48"/>
    <p:sldId id="514" r:id="rId49"/>
    <p:sldId id="513" r:id="rId50"/>
    <p:sldId id="441" r:id="rId51"/>
    <p:sldId id="442" r:id="rId52"/>
    <p:sldId id="443" r:id="rId53"/>
    <p:sldId id="444" r:id="rId54"/>
    <p:sldId id="445" r:id="rId55"/>
    <p:sldId id="368" r:id="rId56"/>
    <p:sldId id="505" r:id="rId57"/>
    <p:sldId id="508" r:id="rId58"/>
    <p:sldId id="509" r:id="rId59"/>
    <p:sldId id="510" r:id="rId60"/>
    <p:sldId id="507" r:id="rId61"/>
    <p:sldId id="506" r:id="rId62"/>
    <p:sldId id="499" r:id="rId63"/>
    <p:sldId id="525" r:id="rId64"/>
    <p:sldId id="495" r:id="rId65"/>
    <p:sldId id="496" r:id="rId66"/>
    <p:sldId id="497" r:id="rId67"/>
    <p:sldId id="498" r:id="rId68"/>
    <p:sldId id="458" r:id="rId69"/>
    <p:sldId id="492" r:id="rId70"/>
    <p:sldId id="450" r:id="rId71"/>
    <p:sldId id="418" r:id="rId72"/>
    <p:sldId id="427" r:id="rId73"/>
    <p:sldId id="456" r:id="rId74"/>
    <p:sldId id="460" r:id="rId75"/>
    <p:sldId id="426" r:id="rId76"/>
    <p:sldId id="452" r:id="rId77"/>
    <p:sldId id="453" r:id="rId78"/>
    <p:sldId id="343" r:id="rId79"/>
    <p:sldId id="493" r:id="rId80"/>
    <p:sldId id="518" r:id="rId81"/>
    <p:sldId id="519" r:id="rId82"/>
    <p:sldId id="501" r:id="rId83"/>
    <p:sldId id="517" r:id="rId84"/>
    <p:sldId id="511" r:id="rId85"/>
    <p:sldId id="504" r:id="rId86"/>
    <p:sldId id="512" r:id="rId8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 id="{B648521C-FBDE-4B0F-8A23-3C97B180D837}">
          <p14:sldIdLst>
            <p14:sldId id="321"/>
            <p14:sldId id="520"/>
          </p14:sldIdLst>
        </p14:section>
        <p14:section name="People Introduction" id="{B46C231C-0D57-4D06-98E3-D86687AFBDB2}">
          <p14:sldIdLst>
            <p14:sldId id="414"/>
          </p14:sldIdLst>
        </p14:section>
        <p14:section name="Agenda" id="{60B88564-4CB4-49BD-BB2B-4A33BEAB68FB}">
          <p14:sldIdLst>
            <p14:sldId id="323"/>
            <p14:sldId id="324"/>
          </p14:sldIdLst>
        </p14:section>
        <p14:section name="Misc" id="{44D1AF69-0944-49CB-99CF-015B661F107A}">
          <p14:sldIdLst>
            <p14:sldId id="312"/>
            <p14:sldId id="304"/>
          </p14:sldIdLst>
        </p14:section>
        <p14:section name="PowerShell Orientation" id="{4FA714EE-C35D-498E-84EF-67A1CE4D4926}">
          <p14:sldIdLst>
            <p14:sldId id="347"/>
            <p14:sldId id="516"/>
            <p14:sldId id="523"/>
            <p14:sldId id="524"/>
          </p14:sldIdLst>
        </p14:section>
        <p14:section name="Remoting and Security" id="{7F52064E-F8A0-477A-AE61-7852CAEE1862}">
          <p14:sldIdLst>
            <p14:sldId id="477"/>
            <p14:sldId id="353"/>
            <p14:sldId id="348"/>
            <p14:sldId id="349"/>
            <p14:sldId id="461"/>
            <p14:sldId id="467"/>
            <p14:sldId id="351"/>
            <p14:sldId id="360"/>
            <p14:sldId id="472"/>
            <p14:sldId id="354"/>
            <p14:sldId id="359"/>
            <p14:sldId id="356"/>
            <p14:sldId id="370"/>
            <p14:sldId id="466"/>
          </p14:sldIdLst>
        </p14:section>
        <p14:section name="dbatools" id="{078919F0-EAEE-4DEE-8F26-E4416A119E4E}">
          <p14:sldIdLst>
            <p14:sldId id="478"/>
            <p14:sldId id="479"/>
            <p14:sldId id="480"/>
            <p14:sldId id="481"/>
            <p14:sldId id="482"/>
            <p14:sldId id="483"/>
            <p14:sldId id="484"/>
            <p14:sldId id="485"/>
            <p14:sldId id="486"/>
            <p14:sldId id="487"/>
            <p14:sldId id="488"/>
            <p14:sldId id="489"/>
            <p14:sldId id="490"/>
            <p14:sldId id="491"/>
          </p14:sldIdLst>
        </p14:section>
        <p14:section name="Pester" id="{309B1DC7-AD52-4923-AB14-1CB6CFD1DB9B}">
          <p14:sldIdLst>
            <p14:sldId id="432"/>
            <p14:sldId id="446"/>
            <p14:sldId id="435"/>
            <p14:sldId id="447"/>
            <p14:sldId id="437"/>
            <p14:sldId id="438"/>
            <p14:sldId id="439"/>
            <p14:sldId id="440"/>
            <p14:sldId id="514"/>
            <p14:sldId id="513"/>
            <p14:sldId id="441"/>
            <p14:sldId id="442"/>
            <p14:sldId id="443"/>
            <p14:sldId id="444"/>
            <p14:sldId id="445"/>
          </p14:sldIdLst>
        </p14:section>
        <p14:section name="Lunch" id="{715DD808-5AE5-4531-81C0-2A75AC581A57}">
          <p14:sldIdLst>
            <p14:sldId id="368"/>
          </p14:sldIdLst>
        </p14:section>
        <p14:section name="Writing Pester Tests" id="{8907FF4E-DDB2-478E-9E46-40A1A7946035}">
          <p14:sldIdLst>
            <p14:sldId id="505"/>
            <p14:sldId id="508"/>
            <p14:sldId id="509"/>
            <p14:sldId id="510"/>
          </p14:sldIdLst>
        </p14:section>
        <p14:section name="Crowdsourced Pester Tests" id="{6A308B86-0A5A-4811-BD11-B83F8B1011EC}">
          <p14:sldIdLst>
            <p14:sldId id="507"/>
            <p14:sldId id="506"/>
          </p14:sldIdLst>
        </p14:section>
        <p14:section name="dbachecks" id="{70F8CDBC-8EC7-4329-BBB6-1DB52D6B9F5A}">
          <p14:sldIdLst>
            <p14:sldId id="499"/>
            <p14:sldId id="525"/>
            <p14:sldId id="495"/>
            <p14:sldId id="496"/>
            <p14:sldId id="497"/>
            <p14:sldId id="498"/>
          </p14:sldIdLst>
        </p14:section>
        <p14:section name="Questions and Thanks" id="{9A2380E3-8DC3-48E5-B0CC-C3C594B07AD0}">
          <p14:sldIdLst>
            <p14:sldId id="458"/>
            <p14:sldId id="492"/>
          </p14:sldIdLst>
        </p14:section>
        <p14:section name="Bonus Slides" id="{420F76E5-CF78-48F5-9670-07EB4A55D90B}">
          <p14:sldIdLst/>
        </p14:section>
        <p14:section name="PowerShell &amp; Agent" id="{15866A56-CB3E-40AD-BCA4-7D71C1263091}">
          <p14:sldIdLst>
            <p14:sldId id="450"/>
            <p14:sldId id="418"/>
            <p14:sldId id="427"/>
            <p14:sldId id="456"/>
            <p14:sldId id="460"/>
            <p14:sldId id="426"/>
          </p14:sldIdLst>
        </p14:section>
        <p14:section name="SQLServer Module" id="{BDD0BDF0-D97D-4B8B-B0D3-9262FFD05991}">
          <p14:sldIdLst>
            <p14:sldId id="452"/>
            <p14:sldId id="453"/>
          </p14:sldIdLst>
        </p14:section>
        <p14:section name="Slack" id="{DCA17954-4905-4144-A3A1-31665F03B8D2}">
          <p14:sldIdLst>
            <p14:sldId id="343"/>
          </p14:sldIdLst>
        </p14:section>
        <p14:section name="tools we use" id="{5CF9CBAE-58F7-46FA-A47B-BEC847239FF8}">
          <p14:sldIdLst>
            <p14:sldId id="493"/>
            <p14:sldId id="518"/>
            <p14:sldId id="519"/>
            <p14:sldId id="501"/>
            <p14:sldId id="517"/>
            <p14:sldId id="511"/>
            <p14:sldId id="504"/>
            <p14:sldId id="51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B14B"/>
    <a:srgbClr val="E0245E"/>
    <a:srgbClr val="0078D7"/>
    <a:srgbClr val="58585A"/>
    <a:srgbClr val="939598"/>
    <a:srgbClr val="F2F2F1"/>
    <a:srgbClr val="FAFAFA"/>
    <a:srgbClr val="FCFCFC"/>
    <a:srgbClr val="F36E21"/>
    <a:srgbClr val="27BE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91" autoAdjust="0"/>
    <p:restoredTop sz="74871" autoAdjust="0"/>
  </p:normalViewPr>
  <p:slideViewPr>
    <p:cSldViewPr snapToGrid="0">
      <p:cViewPr varScale="1">
        <p:scale>
          <a:sx n="84" d="100"/>
          <a:sy n="84" d="100"/>
        </p:scale>
        <p:origin x="341" y="3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commentAuthors" Target="commentAuthors.xml"/><Relationship Id="rId95"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C4B2420D-C265-4AD8-B532-7922772EBEB9}"/>
    <pc:docChg chg="undo custSel addSld delSld modSld modSection">
      <pc:chgData name="Rob Sewell" userId="c802df42025d5e1f" providerId="LiveId" clId="{C4B2420D-C265-4AD8-B532-7922772EBEB9}" dt="2018-02-22T08:25:58.381" v="1703" actId="2696"/>
      <pc:docMkLst>
        <pc:docMk/>
      </pc:docMkLst>
      <pc:sldChg chg="modSp">
        <pc:chgData name="Rob Sewell" userId="c802df42025d5e1f" providerId="LiveId" clId="{C4B2420D-C265-4AD8-B532-7922772EBEB9}" dt="2018-02-18T12:40:52.460" v="1358" actId="255"/>
        <pc:sldMkLst>
          <pc:docMk/>
          <pc:sldMk cId="3112324476" sldId="324"/>
        </pc:sldMkLst>
        <pc:spChg chg="mod">
          <ac:chgData name="Rob Sewell" userId="c802df42025d5e1f" providerId="LiveId" clId="{C4B2420D-C265-4AD8-B532-7922772EBEB9}" dt="2018-02-18T12:40:52.460" v="1358" actId="255"/>
          <ac:spMkLst>
            <pc:docMk/>
            <pc:sldMk cId="3112324476" sldId="324"/>
            <ac:spMk id="7" creationId="{00000000-0000-0000-0000-000000000000}"/>
          </ac:spMkLst>
        </pc:spChg>
      </pc:sldChg>
      <pc:sldChg chg="addSp delSp modSp">
        <pc:chgData name="Rob Sewell" userId="c802df42025d5e1f" providerId="LiveId" clId="{C4B2420D-C265-4AD8-B532-7922772EBEB9}" dt="2018-02-18T12:42:40.933" v="1364" actId="1076"/>
        <pc:sldMkLst>
          <pc:docMk/>
          <pc:sldMk cId="2715791740" sldId="438"/>
        </pc:sldMkLst>
        <pc:picChg chg="add mod">
          <ac:chgData name="Rob Sewell" userId="c802df42025d5e1f" providerId="LiveId" clId="{C4B2420D-C265-4AD8-B532-7922772EBEB9}" dt="2018-02-18T12:42:40.933" v="1364" actId="1076"/>
          <ac:picMkLst>
            <pc:docMk/>
            <pc:sldMk cId="2715791740" sldId="438"/>
            <ac:picMk id="5" creationId="{2D3F7040-8459-4EA7-9CD0-B6D4C0B19896}"/>
          </ac:picMkLst>
        </pc:picChg>
        <pc:picChg chg="del">
          <ac:chgData name="Rob Sewell" userId="c802df42025d5e1f" providerId="LiveId" clId="{C4B2420D-C265-4AD8-B532-7922772EBEB9}" dt="2018-02-18T12:42:25.358" v="1359" actId="478"/>
          <ac:picMkLst>
            <pc:docMk/>
            <pc:sldMk cId="2715791740" sldId="438"/>
            <ac:picMk id="6" creationId="{00000000-0000-0000-0000-000000000000}"/>
          </ac:picMkLst>
        </pc:picChg>
      </pc:sldChg>
      <pc:sldChg chg="addSp delSp modSp">
        <pc:chgData name="Rob Sewell" userId="c802df42025d5e1f" providerId="LiveId" clId="{C4B2420D-C265-4AD8-B532-7922772EBEB9}" dt="2018-02-10T12:03:36.267" v="122" actId="14100"/>
        <pc:sldMkLst>
          <pc:docMk/>
          <pc:sldMk cId="610033653" sldId="440"/>
        </pc:sldMkLst>
        <pc:spChg chg="del">
          <ac:chgData name="Rob Sewell" userId="c802df42025d5e1f" providerId="LiveId" clId="{C4B2420D-C265-4AD8-B532-7922772EBEB9}" dt="2018-02-10T11:59:26.500" v="43" actId="478"/>
          <ac:spMkLst>
            <pc:docMk/>
            <pc:sldMk cId="610033653" sldId="440"/>
            <ac:spMk id="3" creationId="{00000000-0000-0000-0000-000000000000}"/>
          </ac:spMkLst>
        </pc:spChg>
        <pc:spChg chg="mod">
          <ac:chgData name="Rob Sewell" userId="c802df42025d5e1f" providerId="LiveId" clId="{C4B2420D-C265-4AD8-B532-7922772EBEB9}" dt="2018-02-10T11:57:44.844" v="11" actId="20577"/>
          <ac:spMkLst>
            <pc:docMk/>
            <pc:sldMk cId="610033653" sldId="440"/>
            <ac:spMk id="4" creationId="{67AE41FC-283B-4FC1-B280-F92F91941C2B}"/>
          </ac:spMkLst>
        </pc:spChg>
        <pc:spChg chg="add mod">
          <ac:chgData name="Rob Sewell" userId="c802df42025d5e1f" providerId="LiveId" clId="{C4B2420D-C265-4AD8-B532-7922772EBEB9}" dt="2018-02-10T12:03:36.267" v="122" actId="14100"/>
          <ac:spMkLst>
            <pc:docMk/>
            <pc:sldMk cId="610033653" sldId="440"/>
            <ac:spMk id="7" creationId="{2353A682-2332-4529-9044-28F3D4D5A962}"/>
          </ac:spMkLst>
        </pc:spChg>
      </pc:sldChg>
      <pc:sldChg chg="modSp modNotesTx">
        <pc:chgData name="Rob Sewell" userId="c802df42025d5e1f" providerId="LiveId" clId="{C4B2420D-C265-4AD8-B532-7922772EBEB9}" dt="2018-02-10T12:08:37.703" v="226" actId="20577"/>
        <pc:sldMkLst>
          <pc:docMk/>
          <pc:sldMk cId="2578623473" sldId="443"/>
        </pc:sldMkLst>
        <pc:spChg chg="mod">
          <ac:chgData name="Rob Sewell" userId="c802df42025d5e1f" providerId="LiveId" clId="{C4B2420D-C265-4AD8-B532-7922772EBEB9}" dt="2018-02-10T12:08:26.258" v="225" actId="20577"/>
          <ac:spMkLst>
            <pc:docMk/>
            <pc:sldMk cId="2578623473" sldId="443"/>
            <ac:spMk id="2" creationId="{EDA9CAAE-E82A-4063-A580-D4DF9C11E5C5}"/>
          </ac:spMkLst>
        </pc:spChg>
      </pc:sldChg>
      <pc:sldChg chg="modSp">
        <pc:chgData name="Rob Sewell" userId="c802df42025d5e1f" providerId="LiveId" clId="{C4B2420D-C265-4AD8-B532-7922772EBEB9}" dt="2018-02-18T07:27:00.894" v="899" actId="1076"/>
        <pc:sldMkLst>
          <pc:docMk/>
          <pc:sldMk cId="690994890" sldId="508"/>
        </pc:sldMkLst>
        <pc:spChg chg="mod">
          <ac:chgData name="Rob Sewell" userId="c802df42025d5e1f" providerId="LiveId" clId="{C4B2420D-C265-4AD8-B532-7922772EBEB9}" dt="2018-02-18T07:22:43.793" v="432" actId="20577"/>
          <ac:spMkLst>
            <pc:docMk/>
            <pc:sldMk cId="690994890" sldId="508"/>
            <ac:spMk id="5" creationId="{AD4171E6-BCE7-4C01-8B2E-01637F9E8D21}"/>
          </ac:spMkLst>
        </pc:spChg>
        <pc:spChg chg="mod">
          <ac:chgData name="Rob Sewell" userId="c802df42025d5e1f" providerId="LiveId" clId="{C4B2420D-C265-4AD8-B532-7922772EBEB9}" dt="2018-02-18T07:27:00.894" v="899" actId="1076"/>
          <ac:spMkLst>
            <pc:docMk/>
            <pc:sldMk cId="690994890" sldId="508"/>
            <ac:spMk id="7" creationId="{00000000-0000-0000-0000-000000000000}"/>
          </ac:spMkLst>
        </pc:spChg>
      </pc:sldChg>
      <pc:sldChg chg="modSp">
        <pc:chgData name="Rob Sewell" userId="c802df42025d5e1f" providerId="LiveId" clId="{C4B2420D-C265-4AD8-B532-7922772EBEB9}" dt="2018-02-18T07:30:38.330" v="1273" actId="1076"/>
        <pc:sldMkLst>
          <pc:docMk/>
          <pc:sldMk cId="2597985803" sldId="509"/>
        </pc:sldMkLst>
        <pc:spChg chg="mod">
          <ac:chgData name="Rob Sewell" userId="c802df42025d5e1f" providerId="LiveId" clId="{C4B2420D-C265-4AD8-B532-7922772EBEB9}" dt="2018-02-18T07:30:38.330" v="1273" actId="1076"/>
          <ac:spMkLst>
            <pc:docMk/>
            <pc:sldMk cId="2597985803" sldId="509"/>
            <ac:spMk id="7" creationId="{00000000-0000-0000-0000-000000000000}"/>
          </ac:spMkLst>
        </pc:spChg>
      </pc:sldChg>
      <pc:sldChg chg="addSp modSp add">
        <pc:chgData name="Rob Sewell" userId="c802df42025d5e1f" providerId="LiveId" clId="{C4B2420D-C265-4AD8-B532-7922772EBEB9}" dt="2018-02-10T12:06:58.995" v="192" actId="1076"/>
        <pc:sldMkLst>
          <pc:docMk/>
          <pc:sldMk cId="639870255" sldId="513"/>
        </pc:sldMkLst>
        <pc:spChg chg="add mod">
          <ac:chgData name="Rob Sewell" userId="c802df42025d5e1f" providerId="LiveId" clId="{C4B2420D-C265-4AD8-B532-7922772EBEB9}" dt="2018-02-10T12:06:58.995" v="192" actId="1076"/>
          <ac:spMkLst>
            <pc:docMk/>
            <pc:sldMk cId="639870255" sldId="513"/>
            <ac:spMk id="2" creationId="{AEC1C0E3-B73F-41A0-B8C0-9F653FD92733}"/>
          </ac:spMkLst>
        </pc:spChg>
        <pc:spChg chg="mod">
          <ac:chgData name="Rob Sewell" userId="c802df42025d5e1f" providerId="LiveId" clId="{C4B2420D-C265-4AD8-B532-7922772EBEB9}" dt="2018-02-10T12:03:56.964" v="126" actId="20577"/>
          <ac:spMkLst>
            <pc:docMk/>
            <pc:sldMk cId="639870255" sldId="513"/>
            <ac:spMk id="4" creationId="{67AE41FC-283B-4FC1-B280-F92F91941C2B}"/>
          </ac:spMkLst>
        </pc:spChg>
        <pc:spChg chg="mod">
          <ac:chgData name="Rob Sewell" userId="c802df42025d5e1f" providerId="LiveId" clId="{C4B2420D-C265-4AD8-B532-7922772EBEB9}" dt="2018-02-10T12:05:27.604" v="155" actId="20577"/>
          <ac:spMkLst>
            <pc:docMk/>
            <pc:sldMk cId="639870255" sldId="513"/>
            <ac:spMk id="7" creationId="{2353A682-2332-4529-9044-28F3D4D5A962}"/>
          </ac:spMkLst>
        </pc:spChg>
      </pc:sldChg>
      <pc:sldChg chg="modSp add">
        <pc:chgData name="Rob Sewell" userId="c802df42025d5e1f" providerId="LiveId" clId="{C4B2420D-C265-4AD8-B532-7922772EBEB9}" dt="2018-02-10T12:07:09.220" v="195" actId="20577"/>
        <pc:sldMkLst>
          <pc:docMk/>
          <pc:sldMk cId="4041938177" sldId="514"/>
        </pc:sldMkLst>
        <pc:spChg chg="mod">
          <ac:chgData name="Rob Sewell" userId="c802df42025d5e1f" providerId="LiveId" clId="{C4B2420D-C265-4AD8-B532-7922772EBEB9}" dt="2018-02-10T12:07:09.220" v="195" actId="20577"/>
          <ac:spMkLst>
            <pc:docMk/>
            <pc:sldMk cId="4041938177" sldId="514"/>
            <ac:spMk id="4" creationId="{67AE41FC-283B-4FC1-B280-F92F91941C2B}"/>
          </ac:spMkLst>
        </pc:spChg>
      </pc:sldChg>
      <pc:sldMasterChg chg="delSldLayout">
        <pc:chgData name="Rob Sewell" userId="c802df42025d5e1f" providerId="LiveId" clId="{C4B2420D-C265-4AD8-B532-7922772EBEB9}" dt="2018-02-19T12:24:56.700" v="1534" actId="2696"/>
        <pc:sldMasterMkLst>
          <pc:docMk/>
          <pc:sldMasterMk cId="4065379441" sldId="2147483648"/>
        </pc:sldMasterMkLst>
      </pc:sldMasterChg>
    </pc:docChg>
  </pc:docChgLst>
  <pc:docChgLst>
    <pc:chgData name="Rob Sewell" userId="c802df42025d5e1f" providerId="LiveId" clId="{C7938976-7DA9-4C2C-86DA-D555F7AAB2FA}"/>
    <pc:docChg chg="custSel addSld delSld modSld sldOrd modSection">
      <pc:chgData name="Rob Sewell" userId="c802df42025d5e1f" providerId="LiveId" clId="{C7938976-7DA9-4C2C-86DA-D555F7AAB2FA}" dt="2018-03-09T14:55:49.639" v="346" actId="2696"/>
      <pc:docMkLst>
        <pc:docMk/>
      </pc:docMkLst>
      <pc:sldChg chg="del">
        <pc:chgData name="Rob Sewell" userId="c802df42025d5e1f" providerId="LiveId" clId="{C7938976-7DA9-4C2C-86DA-D555F7AAB2FA}" dt="2018-03-08T19:00:47.253" v="2" actId="2696"/>
        <pc:sldMkLst>
          <pc:docMk/>
          <pc:sldMk cId="1515512664" sldId="310"/>
        </pc:sldMkLst>
      </pc:sldChg>
      <pc:sldChg chg="modSp">
        <pc:chgData name="Rob Sewell" userId="c802df42025d5e1f" providerId="LiveId" clId="{C7938976-7DA9-4C2C-86DA-D555F7AAB2FA}" dt="2018-03-08T19:00:42.273" v="1" actId="20577"/>
        <pc:sldMkLst>
          <pc:docMk/>
          <pc:sldMk cId="1690938764" sldId="321"/>
        </pc:sldMkLst>
        <pc:spChg chg="mod">
          <ac:chgData name="Rob Sewell" userId="c802df42025d5e1f" providerId="LiveId" clId="{C7938976-7DA9-4C2C-86DA-D555F7AAB2FA}" dt="2018-03-08T19:00:42.273" v="1" actId="20577"/>
          <ac:spMkLst>
            <pc:docMk/>
            <pc:sldMk cId="1690938764" sldId="321"/>
            <ac:spMk id="11" creationId="{4319ECA9-E1E9-40A4-86FB-E83F0DE3DAEA}"/>
          </ac:spMkLst>
        </pc:spChg>
      </pc:sldChg>
      <pc:sldChg chg="ord">
        <pc:chgData name="Rob Sewell" userId="c802df42025d5e1f" providerId="LiveId" clId="{C7938976-7DA9-4C2C-86DA-D555F7AAB2FA}" dt="2018-03-08T19:01:02.229" v="5"/>
        <pc:sldMkLst>
          <pc:docMk/>
          <pc:sldMk cId="2718638152" sldId="343"/>
        </pc:sldMkLst>
      </pc:sldChg>
      <pc:sldChg chg="del">
        <pc:chgData name="Rob Sewell" userId="c802df42025d5e1f" providerId="LiveId" clId="{C7938976-7DA9-4C2C-86DA-D555F7AAB2FA}" dt="2018-03-08T19:00:51.581" v="3" actId="2696"/>
        <pc:sldMkLst>
          <pc:docMk/>
          <pc:sldMk cId="1343486306" sldId="476"/>
        </pc:sldMkLst>
      </pc:sldChg>
      <pc:sldChg chg="ord">
        <pc:chgData name="Rob Sewell" userId="c802df42025d5e1f" providerId="LiveId" clId="{C7938976-7DA9-4C2C-86DA-D555F7AAB2FA}" dt="2018-03-08T19:01:56.909" v="7"/>
        <pc:sldMkLst>
          <pc:docMk/>
          <pc:sldMk cId="1529448038" sldId="493"/>
        </pc:sldMkLst>
      </pc:sldChg>
      <pc:sldChg chg="ord">
        <pc:chgData name="Rob Sewell" userId="c802df42025d5e1f" providerId="LiveId" clId="{C7938976-7DA9-4C2C-86DA-D555F7AAB2FA}" dt="2018-03-08T19:01:56.909" v="7"/>
        <pc:sldMkLst>
          <pc:docMk/>
          <pc:sldMk cId="578497325" sldId="501"/>
        </pc:sldMkLst>
      </pc:sldChg>
      <pc:sldChg chg="ord">
        <pc:chgData name="Rob Sewell" userId="c802df42025d5e1f" providerId="LiveId" clId="{C7938976-7DA9-4C2C-86DA-D555F7AAB2FA}" dt="2018-03-08T19:01:56.909" v="7"/>
        <pc:sldMkLst>
          <pc:docMk/>
          <pc:sldMk cId="2045518119" sldId="504"/>
        </pc:sldMkLst>
      </pc:sldChg>
      <pc:sldChg chg="ord">
        <pc:chgData name="Rob Sewell" userId="c802df42025d5e1f" providerId="LiveId" clId="{C7938976-7DA9-4C2C-86DA-D555F7AAB2FA}" dt="2018-03-08T19:01:56.909" v="7"/>
        <pc:sldMkLst>
          <pc:docMk/>
          <pc:sldMk cId="1987454671" sldId="511"/>
        </pc:sldMkLst>
      </pc:sldChg>
      <pc:sldChg chg="ord">
        <pc:chgData name="Rob Sewell" userId="c802df42025d5e1f" providerId="LiveId" clId="{C7938976-7DA9-4C2C-86DA-D555F7AAB2FA}" dt="2018-03-08T19:01:56.909" v="7"/>
        <pc:sldMkLst>
          <pc:docMk/>
          <pc:sldMk cId="1114379534" sldId="512"/>
        </pc:sldMkLst>
      </pc:sldChg>
      <pc:sldChg chg="ord">
        <pc:chgData name="Rob Sewell" userId="c802df42025d5e1f" providerId="LiveId" clId="{C7938976-7DA9-4C2C-86DA-D555F7AAB2FA}" dt="2018-03-08T19:01:56.909" v="7"/>
        <pc:sldMkLst>
          <pc:docMk/>
          <pc:sldMk cId="1859213211" sldId="517"/>
        </pc:sldMkLst>
      </pc:sldChg>
      <pc:sldChg chg="ord">
        <pc:chgData name="Rob Sewell" userId="c802df42025d5e1f" providerId="LiveId" clId="{C7938976-7DA9-4C2C-86DA-D555F7AAB2FA}" dt="2018-03-08T19:01:56.909" v="7"/>
        <pc:sldMkLst>
          <pc:docMk/>
          <pc:sldMk cId="3410338502" sldId="518"/>
        </pc:sldMkLst>
      </pc:sldChg>
      <pc:sldChg chg="ord">
        <pc:chgData name="Rob Sewell" userId="c802df42025d5e1f" providerId="LiveId" clId="{C7938976-7DA9-4C2C-86DA-D555F7AAB2FA}" dt="2018-03-08T19:01:56.909" v="7"/>
        <pc:sldMkLst>
          <pc:docMk/>
          <pc:sldMk cId="2341503861" sldId="519"/>
        </pc:sldMkLst>
      </pc:sldChg>
      <pc:sldChg chg="del">
        <pc:chgData name="Rob Sewell" userId="c802df42025d5e1f" providerId="LiveId" clId="{C7938976-7DA9-4C2C-86DA-D555F7AAB2FA}" dt="2018-03-08T19:00:34.601" v="0" actId="2696"/>
        <pc:sldMkLst>
          <pc:docMk/>
          <pc:sldMk cId="1718427835" sldId="522"/>
        </pc:sldMkLst>
      </pc:sldChg>
      <pc:sldChg chg="addSp delSp modSp add del setBg modAnim">
        <pc:chgData name="Rob Sewell" userId="c802df42025d5e1f" providerId="LiveId" clId="{C7938976-7DA9-4C2C-86DA-D555F7AAB2FA}" dt="2018-03-09T14:55:49.639" v="346" actId="2696"/>
        <pc:sldMkLst>
          <pc:docMk/>
          <pc:sldMk cId="1358171637" sldId="526"/>
        </pc:sldMkLst>
        <pc:spChg chg="add mod topLvl">
          <ac:chgData name="Rob Sewell" userId="c802df42025d5e1f" providerId="LiveId" clId="{C7938976-7DA9-4C2C-86DA-D555F7AAB2FA}" dt="2018-03-09T14:55:20.353" v="340"/>
          <ac:spMkLst>
            <pc:docMk/>
            <pc:sldMk cId="1358171637" sldId="526"/>
            <ac:spMk id="5" creationId="{B541C4AD-4B39-4EEA-B162-A20BEAF19310}"/>
          </ac:spMkLst>
        </pc:spChg>
        <pc:spChg chg="add mod">
          <ac:chgData name="Rob Sewell" userId="c802df42025d5e1f" providerId="LiveId" clId="{C7938976-7DA9-4C2C-86DA-D555F7AAB2FA}" dt="2018-03-09T14:55:20.309" v="312"/>
          <ac:spMkLst>
            <pc:docMk/>
            <pc:sldMk cId="1358171637" sldId="526"/>
            <ac:spMk id="6" creationId="{D1B87F4D-6947-4193-957D-BB214ECABFE8}"/>
          </ac:spMkLst>
        </pc:spChg>
        <pc:spChg chg="add mod">
          <ac:chgData name="Rob Sewell" userId="c802df42025d5e1f" providerId="LiveId" clId="{C7938976-7DA9-4C2C-86DA-D555F7AAB2FA}" dt="2018-03-09T14:55:20.309" v="312"/>
          <ac:spMkLst>
            <pc:docMk/>
            <pc:sldMk cId="1358171637" sldId="526"/>
            <ac:spMk id="7" creationId="{7BC263A0-5DD9-4C9C-95AA-9F0331B62B57}"/>
          </ac:spMkLst>
        </pc:spChg>
        <pc:spChg chg="add mod">
          <ac:chgData name="Rob Sewell" userId="c802df42025d5e1f" providerId="LiveId" clId="{C7938976-7DA9-4C2C-86DA-D555F7AAB2FA}" dt="2018-03-09T14:55:20.309" v="312"/>
          <ac:spMkLst>
            <pc:docMk/>
            <pc:sldMk cId="1358171637" sldId="526"/>
            <ac:spMk id="8" creationId="{BD864903-96C0-405F-8FE8-338E1D187195}"/>
          </ac:spMkLst>
        </pc:spChg>
        <pc:spChg chg="add mod">
          <ac:chgData name="Rob Sewell" userId="c802df42025d5e1f" providerId="LiveId" clId="{C7938976-7DA9-4C2C-86DA-D555F7AAB2FA}" dt="2018-03-09T14:55:20.309" v="312"/>
          <ac:spMkLst>
            <pc:docMk/>
            <pc:sldMk cId="1358171637" sldId="526"/>
            <ac:spMk id="9" creationId="{5557B34D-2D43-4DEE-89C3-B0A61AEC843B}"/>
          </ac:spMkLst>
        </pc:spChg>
        <pc:spChg chg="add mod">
          <ac:chgData name="Rob Sewell" userId="c802df42025d5e1f" providerId="LiveId" clId="{C7938976-7DA9-4C2C-86DA-D555F7AAB2FA}" dt="2018-03-09T14:55:20.309" v="312"/>
          <ac:spMkLst>
            <pc:docMk/>
            <pc:sldMk cId="1358171637" sldId="526"/>
            <ac:spMk id="10" creationId="{8474EF91-69BC-4759-9872-E591F7BD7464}"/>
          </ac:spMkLst>
        </pc:spChg>
        <pc:spChg chg="add del mod">
          <ac:chgData name="Rob Sewell" userId="c802df42025d5e1f" providerId="LiveId" clId="{C7938976-7DA9-4C2C-86DA-D555F7AAB2FA}" dt="2018-03-09T14:55:20.355" v="345"/>
          <ac:spMkLst>
            <pc:docMk/>
            <pc:sldMk cId="1358171637" sldId="526"/>
            <ac:spMk id="11" creationId="{B41A13A1-8F57-4431-8E07-48D90A01EF98}"/>
          </ac:spMkLst>
        </pc:spChg>
        <pc:spChg chg="add mod">
          <ac:chgData name="Rob Sewell" userId="c802df42025d5e1f" providerId="LiveId" clId="{C7938976-7DA9-4C2C-86DA-D555F7AAB2FA}" dt="2018-03-09T14:55:20.354" v="343"/>
          <ac:spMkLst>
            <pc:docMk/>
            <pc:sldMk cId="1358171637" sldId="526"/>
            <ac:spMk id="12" creationId="{8F4649E5-88DF-43E4-9E15-5842CAB0BF5F}"/>
          </ac:spMkLst>
        </pc:spChg>
        <pc:grpChg chg="add del mod">
          <ac:chgData name="Rob Sewell" userId="c802df42025d5e1f" providerId="LiveId" clId="{C7938976-7DA9-4C2C-86DA-D555F7AAB2FA}" dt="2018-03-09T14:55:20.353" v="340"/>
          <ac:grpSpMkLst>
            <pc:docMk/>
            <pc:sldMk cId="1358171637" sldId="526"/>
            <ac:grpSpMk id="15" creationId="{0F661E88-650E-4123-928E-D6DDAC784EDF}"/>
          </ac:grpSpMkLst>
        </pc:grpChg>
        <pc:picChg chg="add mod">
          <ac:chgData name="Rob Sewell" userId="c802df42025d5e1f" providerId="LiveId" clId="{C7938976-7DA9-4C2C-86DA-D555F7AAB2FA}" dt="2018-03-09T14:55:20.284" v="291"/>
          <ac:picMkLst>
            <pc:docMk/>
            <pc:sldMk cId="1358171637" sldId="526"/>
            <ac:picMk id="2" creationId="{9C09AA58-EE10-4860-9C61-AD4BD5835A60}"/>
          </ac:picMkLst>
        </pc:picChg>
        <pc:picChg chg="add mod topLvl">
          <ac:chgData name="Rob Sewell" userId="c802df42025d5e1f" providerId="LiveId" clId="{C7938976-7DA9-4C2C-86DA-D555F7AAB2FA}" dt="2018-03-09T14:55:20.353" v="340"/>
          <ac:picMkLst>
            <pc:docMk/>
            <pc:sldMk cId="1358171637" sldId="526"/>
            <ac:picMk id="4" creationId="{1245C136-983D-4818-98D2-1ED80AED7D2D}"/>
          </ac:picMkLst>
        </pc:picChg>
        <pc:picChg chg="add mod">
          <ac:chgData name="Rob Sewell" userId="c802df42025d5e1f" providerId="LiveId" clId="{C7938976-7DA9-4C2C-86DA-D555F7AAB2FA}" dt="2018-03-09T14:55:20.354" v="343"/>
          <ac:picMkLst>
            <pc:docMk/>
            <pc:sldMk cId="1358171637" sldId="526"/>
            <ac:picMk id="14" creationId="{4BFE6459-12C4-4136-B428-B43F01EE7723}"/>
          </ac:picMkLst>
        </pc:picChg>
      </pc:sldChg>
      <pc:sldChg chg="addSp delSp modSp add del setBg modAnim">
        <pc:chgData name="Rob Sewell" userId="c802df42025d5e1f" providerId="LiveId" clId="{C7938976-7DA9-4C2C-86DA-D555F7AAB2FA}" dt="2018-03-09T14:22:24.831" v="176" actId="2696"/>
        <pc:sldMkLst>
          <pc:docMk/>
          <pc:sldMk cId="1842962162" sldId="526"/>
        </pc:sldMkLst>
        <pc:spChg chg="add mod topLvl">
          <ac:chgData name="Rob Sewell" userId="c802df42025d5e1f" providerId="LiveId" clId="{C7938976-7DA9-4C2C-86DA-D555F7AAB2FA}" dt="2018-03-09T14:22:05.957" v="170"/>
          <ac:spMkLst>
            <pc:docMk/>
            <pc:sldMk cId="1842962162" sldId="526"/>
            <ac:spMk id="6" creationId="{0EB0FCA3-466E-47AB-B978-C1B1D3F18E50}"/>
          </ac:spMkLst>
        </pc:spChg>
        <pc:spChg chg="add mod">
          <ac:chgData name="Rob Sewell" userId="c802df42025d5e1f" providerId="LiveId" clId="{C7938976-7DA9-4C2C-86DA-D555F7AAB2FA}" dt="2018-03-09T14:22:05.745" v="142"/>
          <ac:spMkLst>
            <pc:docMk/>
            <pc:sldMk cId="1842962162" sldId="526"/>
            <ac:spMk id="7" creationId="{7158724E-B895-45F8-97F9-2520C3E70111}"/>
          </ac:spMkLst>
        </pc:spChg>
        <pc:spChg chg="add mod">
          <ac:chgData name="Rob Sewell" userId="c802df42025d5e1f" providerId="LiveId" clId="{C7938976-7DA9-4C2C-86DA-D555F7AAB2FA}" dt="2018-03-09T14:22:05.745" v="142"/>
          <ac:spMkLst>
            <pc:docMk/>
            <pc:sldMk cId="1842962162" sldId="526"/>
            <ac:spMk id="8" creationId="{9247A8BF-02E2-4DF0-84AA-40CB9DED3725}"/>
          </ac:spMkLst>
        </pc:spChg>
        <pc:spChg chg="add mod">
          <ac:chgData name="Rob Sewell" userId="c802df42025d5e1f" providerId="LiveId" clId="{C7938976-7DA9-4C2C-86DA-D555F7AAB2FA}" dt="2018-03-09T14:22:05.745" v="142"/>
          <ac:spMkLst>
            <pc:docMk/>
            <pc:sldMk cId="1842962162" sldId="526"/>
            <ac:spMk id="9" creationId="{E9002FFA-3679-4800-8828-25A78C4BBD0F}"/>
          </ac:spMkLst>
        </pc:spChg>
        <pc:spChg chg="add mod">
          <ac:chgData name="Rob Sewell" userId="c802df42025d5e1f" providerId="LiveId" clId="{C7938976-7DA9-4C2C-86DA-D555F7AAB2FA}" dt="2018-03-09T14:22:05.745" v="142"/>
          <ac:spMkLst>
            <pc:docMk/>
            <pc:sldMk cId="1842962162" sldId="526"/>
            <ac:spMk id="10" creationId="{2D3B1692-F9B0-4492-AB84-00733A0E95AE}"/>
          </ac:spMkLst>
        </pc:spChg>
        <pc:spChg chg="add mod">
          <ac:chgData name="Rob Sewell" userId="c802df42025d5e1f" providerId="LiveId" clId="{C7938976-7DA9-4C2C-86DA-D555F7AAB2FA}" dt="2018-03-09T14:22:05.745" v="142"/>
          <ac:spMkLst>
            <pc:docMk/>
            <pc:sldMk cId="1842962162" sldId="526"/>
            <ac:spMk id="11" creationId="{1151CBE5-0E94-42F8-8B56-7F8071558F0E}"/>
          </ac:spMkLst>
        </pc:spChg>
        <pc:spChg chg="add del mod">
          <ac:chgData name="Rob Sewell" userId="c802df42025d5e1f" providerId="LiveId" clId="{C7938976-7DA9-4C2C-86DA-D555F7AAB2FA}" dt="2018-03-09T14:22:05.962" v="175"/>
          <ac:spMkLst>
            <pc:docMk/>
            <pc:sldMk cId="1842962162" sldId="526"/>
            <ac:spMk id="12" creationId="{A259049C-274A-43AD-96C8-08AF76AC3E7F}"/>
          </ac:spMkLst>
        </pc:spChg>
        <pc:spChg chg="add mod">
          <ac:chgData name="Rob Sewell" userId="c802df42025d5e1f" providerId="LiveId" clId="{C7938976-7DA9-4C2C-86DA-D555F7AAB2FA}" dt="2018-03-09T14:22:05.959" v="173"/>
          <ac:spMkLst>
            <pc:docMk/>
            <pc:sldMk cId="1842962162" sldId="526"/>
            <ac:spMk id="13" creationId="{583FAC56-F91D-4D18-B21F-DC0A2F53ECBC}"/>
          </ac:spMkLst>
        </pc:spChg>
        <pc:grpChg chg="add del mod">
          <ac:chgData name="Rob Sewell" userId="c802df42025d5e1f" providerId="LiveId" clId="{C7938976-7DA9-4C2C-86DA-D555F7AAB2FA}" dt="2018-03-09T14:22:05.957" v="170"/>
          <ac:grpSpMkLst>
            <pc:docMk/>
            <pc:sldMk cId="1842962162" sldId="526"/>
            <ac:grpSpMk id="16" creationId="{14504DDA-1039-460F-8085-88797B9FC909}"/>
          </ac:grpSpMkLst>
        </pc:grpChg>
        <pc:picChg chg="add mod">
          <ac:chgData name="Rob Sewell" userId="c802df42025d5e1f" providerId="LiveId" clId="{C7938976-7DA9-4C2C-86DA-D555F7AAB2FA}" dt="2018-03-09T14:22:05.725" v="121"/>
          <ac:picMkLst>
            <pc:docMk/>
            <pc:sldMk cId="1842962162" sldId="526"/>
            <ac:picMk id="3" creationId="{290C989F-BC11-4937-9B5F-2E246E13C2EC}"/>
          </ac:picMkLst>
        </pc:picChg>
        <pc:picChg chg="add mod topLvl">
          <ac:chgData name="Rob Sewell" userId="c802df42025d5e1f" providerId="LiveId" clId="{C7938976-7DA9-4C2C-86DA-D555F7AAB2FA}" dt="2018-03-09T14:22:05.957" v="170"/>
          <ac:picMkLst>
            <pc:docMk/>
            <pc:sldMk cId="1842962162" sldId="526"/>
            <ac:picMk id="5" creationId="{A32829EA-C082-4877-9585-477D2FA7B7D3}"/>
          </ac:picMkLst>
        </pc:picChg>
        <pc:picChg chg="add mod">
          <ac:chgData name="Rob Sewell" userId="c802df42025d5e1f" providerId="LiveId" clId="{C7938976-7DA9-4C2C-86DA-D555F7AAB2FA}" dt="2018-03-09T14:22:05.959" v="173"/>
          <ac:picMkLst>
            <pc:docMk/>
            <pc:sldMk cId="1842962162" sldId="526"/>
            <ac:picMk id="15" creationId="{79677247-3B09-4500-91AA-D822825749EF}"/>
          </ac:picMkLst>
        </pc:picChg>
      </pc:sldChg>
      <pc:sldMasterChg chg="delSldLayout">
        <pc:chgData name="Rob Sewell" userId="c802df42025d5e1f" providerId="LiveId" clId="{C7938976-7DA9-4C2C-86DA-D555F7AAB2FA}" dt="2018-03-09T14:22:24.836" v="177" actId="2696"/>
        <pc:sldMasterMkLst>
          <pc:docMk/>
          <pc:sldMasterMk cId="4065379441" sldId="2147483648"/>
        </pc:sldMasterMkLst>
        <pc:sldLayoutChg chg="del">
          <pc:chgData name="Rob Sewell" userId="c802df42025d5e1f" providerId="LiveId" clId="{C7938976-7DA9-4C2C-86DA-D555F7AAB2FA}" dt="2018-03-09T14:22:24.836" v="177" actId="2696"/>
          <pc:sldLayoutMkLst>
            <pc:docMk/>
            <pc:sldMasterMk cId="4065379441" sldId="2147483648"/>
            <pc:sldLayoutMk cId="1597997335" sldId="2147483680"/>
          </pc:sldLayoutMkLst>
        </pc:sldLayoutChg>
      </pc:sldMasterChg>
    </pc:docChg>
  </pc:docChgLst>
  <pc:docChgLst>
    <pc:chgData name="Chrissy LeMaire" userId="fffb4e015a970abe" providerId="LiveId" clId="{AC2D11FD-2F9E-40FC-928A-E843EF475401}"/>
    <pc:docChg chg="undo custSel addSld delSld modSld sldOrd modMainMaster delSection modSection">
      <pc:chgData name="Chrissy LeMaire" userId="fffb4e015a970abe" providerId="LiveId" clId="{AC2D11FD-2F9E-40FC-928A-E843EF475401}" dt="2018-01-22T23:32:27.898" v="2467"/>
      <pc:docMkLst>
        <pc:docMk/>
      </pc:docMkLst>
      <pc:sldChg chg="addSp delSp modSp">
        <pc:chgData name="Chrissy LeMaire" userId="fffb4e015a970abe" providerId="LiveId" clId="{AC2D11FD-2F9E-40FC-928A-E843EF475401}" dt="2018-01-22T17:25:17.257" v="1474" actId="1037"/>
        <pc:sldMkLst>
          <pc:docMk/>
          <pc:sldMk cId="2128224400" sldId="304"/>
        </pc:sldMkLst>
        <pc:spChg chg="mod">
          <ac:chgData name="Chrissy LeMaire" userId="fffb4e015a970abe" providerId="LiveId" clId="{AC2D11FD-2F9E-40FC-928A-E843EF475401}" dt="2018-01-22T13:55:57.281" v="272" actId="1076"/>
          <ac:spMkLst>
            <pc:docMk/>
            <pc:sldMk cId="2128224400" sldId="304"/>
            <ac:spMk id="7" creationId="{CD161422-BB1C-493D-A606-F87771258C7E}"/>
          </ac:spMkLst>
        </pc:spChg>
        <pc:picChg chg="add del mod">
          <ac:chgData name="Chrissy LeMaire" userId="fffb4e015a970abe" providerId="LiveId" clId="{AC2D11FD-2F9E-40FC-928A-E843EF475401}" dt="2018-01-22T14:28:05.928" v="617" actId="1037"/>
          <ac:picMkLst>
            <pc:docMk/>
            <pc:sldMk cId="2128224400" sldId="304"/>
            <ac:picMk id="3" creationId="{3D527454-0E8D-4BE7-8F93-A95F4C593C15}"/>
          </ac:picMkLst>
        </pc:picChg>
        <pc:picChg chg="add mod">
          <ac:chgData name="Chrissy LeMaire" userId="fffb4e015a970abe" providerId="LiveId" clId="{AC2D11FD-2F9E-40FC-928A-E843EF475401}" dt="2018-01-22T17:25:17.257" v="1474" actId="1037"/>
          <ac:picMkLst>
            <pc:docMk/>
            <pc:sldMk cId="2128224400" sldId="304"/>
            <ac:picMk id="4" creationId="{6C3D909F-E13C-4C9E-981F-3563621B72BD}"/>
          </ac:picMkLst>
        </pc:picChg>
      </pc:sldChg>
      <pc:sldChg chg="modNotesTx">
        <pc:chgData name="Chrissy LeMaire" userId="fffb4e015a970abe" providerId="LiveId" clId="{AC2D11FD-2F9E-40FC-928A-E843EF475401}" dt="2018-01-22T21:19:49.112" v="2136" actId="6549"/>
        <pc:sldMkLst>
          <pc:docMk/>
          <pc:sldMk cId="486348467" sldId="312"/>
        </pc:sldMkLst>
      </pc:sldChg>
      <pc:sldChg chg="addSp delSp modSp">
        <pc:chgData name="Chrissy LeMaire" userId="fffb4e015a970abe" providerId="LiveId" clId="{AC2D11FD-2F9E-40FC-928A-E843EF475401}" dt="2018-01-22T13:46:08.025" v="228" actId="14100"/>
        <pc:sldMkLst>
          <pc:docMk/>
          <pc:sldMk cId="1690938764" sldId="321"/>
        </pc:sldMkLst>
        <pc:spChg chg="del mod">
          <ac:chgData name="Chrissy LeMaire" userId="fffb4e015a970abe" providerId="LiveId" clId="{AC2D11FD-2F9E-40FC-928A-E843EF475401}" dt="2018-01-22T13:45:19.274" v="208" actId="14100"/>
          <ac:spMkLst>
            <pc:docMk/>
            <pc:sldMk cId="1690938764" sldId="321"/>
            <ac:spMk id="2" creationId="{00000000-0000-0000-0000-000000000000}"/>
          </ac:spMkLst>
        </pc:spChg>
        <pc:spChg chg="del mod">
          <ac:chgData name="Chrissy LeMaire" userId="fffb4e015a970abe" providerId="LiveId" clId="{AC2D11FD-2F9E-40FC-928A-E843EF475401}" dt="2018-01-22T13:45:19.274" v="208" actId="14100"/>
          <ac:spMkLst>
            <pc:docMk/>
            <pc:sldMk cId="1690938764" sldId="321"/>
            <ac:spMk id="3" creationId="{00000000-0000-0000-0000-000000000000}"/>
          </ac:spMkLst>
        </pc:spChg>
        <pc:spChg chg="add del mod">
          <ac:chgData name="Chrissy LeMaire" userId="fffb4e015a970abe" providerId="LiveId" clId="{AC2D11FD-2F9E-40FC-928A-E843EF475401}" dt="2018-01-22T13:45:19.274" v="208" actId="14100"/>
          <ac:spMkLst>
            <pc:docMk/>
            <pc:sldMk cId="1690938764" sldId="321"/>
            <ac:spMk id="4" creationId="{00000000-0000-0000-0000-000000000000}"/>
          </ac:spMkLst>
        </pc:spChg>
        <pc:spChg chg="add del mod">
          <ac:chgData name="Chrissy LeMaire" userId="fffb4e015a970abe" providerId="LiveId" clId="{AC2D11FD-2F9E-40FC-928A-E843EF475401}" dt="2018-01-22T13:42:51.103" v="207" actId="478"/>
          <ac:spMkLst>
            <pc:docMk/>
            <pc:sldMk cId="1690938764" sldId="321"/>
            <ac:spMk id="6" creationId="{597D83A7-FD1E-4605-A9FC-88E49AB2D666}"/>
          </ac:spMkLst>
        </pc:spChg>
        <pc:spChg chg="add del mod">
          <ac:chgData name="Chrissy LeMaire" userId="fffb4e015a970abe" providerId="LiveId" clId="{AC2D11FD-2F9E-40FC-928A-E843EF475401}" dt="2018-01-22T13:45:25.606" v="209" actId="478"/>
          <ac:spMkLst>
            <pc:docMk/>
            <pc:sldMk cId="1690938764" sldId="321"/>
            <ac:spMk id="7" creationId="{1DE7D308-FB63-4976-A46F-7A5289D278CF}"/>
          </ac:spMkLst>
        </pc:spChg>
        <pc:spChg chg="add del mod">
          <ac:chgData name="Chrissy LeMaire" userId="fffb4e015a970abe" providerId="LiveId" clId="{AC2D11FD-2F9E-40FC-928A-E843EF475401}" dt="2018-01-22T13:45:25.606" v="209" actId="478"/>
          <ac:spMkLst>
            <pc:docMk/>
            <pc:sldMk cId="1690938764" sldId="321"/>
            <ac:spMk id="8" creationId="{68A88881-85F4-4FC6-A236-4E40DFCD0540}"/>
          </ac:spMkLst>
        </pc:spChg>
        <pc:spChg chg="add del mod">
          <ac:chgData name="Chrissy LeMaire" userId="fffb4e015a970abe" providerId="LiveId" clId="{AC2D11FD-2F9E-40FC-928A-E843EF475401}" dt="2018-01-22T13:45:25.606" v="209" actId="478"/>
          <ac:spMkLst>
            <pc:docMk/>
            <pc:sldMk cId="1690938764" sldId="321"/>
            <ac:spMk id="9" creationId="{EC830539-BF19-414A-AB4A-7A45D0BF4010}"/>
          </ac:spMkLst>
        </pc:spChg>
        <pc:spChg chg="add mod">
          <ac:chgData name="Chrissy LeMaire" userId="fffb4e015a970abe" providerId="LiveId" clId="{AC2D11FD-2F9E-40FC-928A-E843EF475401}" dt="2018-01-22T13:45:51.752" v="224" actId="14100"/>
          <ac:spMkLst>
            <pc:docMk/>
            <pc:sldMk cId="1690938764" sldId="321"/>
            <ac:spMk id="10" creationId="{03DC1EA5-D83E-4457-A8FB-F1D49C3AA573}"/>
          </ac:spMkLst>
        </pc:spChg>
        <pc:spChg chg="add mod">
          <ac:chgData name="Chrissy LeMaire" userId="fffb4e015a970abe" providerId="LiveId" clId="{AC2D11FD-2F9E-40FC-928A-E843EF475401}" dt="2018-01-22T13:45:44.670" v="212" actId="1076"/>
          <ac:spMkLst>
            <pc:docMk/>
            <pc:sldMk cId="1690938764" sldId="321"/>
            <ac:spMk id="11" creationId="{4319ECA9-E1E9-40A4-86FB-E83F0DE3DAEA}"/>
          </ac:spMkLst>
        </pc:spChg>
        <pc:spChg chg="add mod">
          <ac:chgData name="Chrissy LeMaire" userId="fffb4e015a970abe" providerId="LiveId" clId="{AC2D11FD-2F9E-40FC-928A-E843EF475401}" dt="2018-01-22T13:46:08.025" v="228" actId="14100"/>
          <ac:spMkLst>
            <pc:docMk/>
            <pc:sldMk cId="1690938764" sldId="321"/>
            <ac:spMk id="12" creationId="{79A83A78-AF28-4708-9F4B-96A9CF6D3F01}"/>
          </ac:spMkLst>
        </pc:spChg>
      </pc:sldChg>
      <pc:sldChg chg="modSp">
        <pc:chgData name="Chrissy LeMaire" userId="fffb4e015a970abe" providerId="LiveId" clId="{AC2D11FD-2F9E-40FC-928A-E843EF475401}" dt="2018-01-22T13:58:24.494" v="318"/>
        <pc:sldMkLst>
          <pc:docMk/>
          <pc:sldMk cId="2335265236" sldId="323"/>
        </pc:sldMkLst>
        <pc:spChg chg="mod">
          <ac:chgData name="Chrissy LeMaire" userId="fffb4e015a970abe" providerId="LiveId" clId="{AC2D11FD-2F9E-40FC-928A-E843EF475401}" dt="2018-01-22T13:58:24.494" v="318"/>
          <ac:spMkLst>
            <pc:docMk/>
            <pc:sldMk cId="2335265236" sldId="323"/>
            <ac:spMk id="7" creationId="{00000000-0000-0000-0000-000000000000}"/>
          </ac:spMkLst>
        </pc:spChg>
      </pc:sldChg>
      <pc:sldChg chg="modSp">
        <pc:chgData name="Chrissy LeMaire" userId="fffb4e015a970abe" providerId="LiveId" clId="{AC2D11FD-2F9E-40FC-928A-E843EF475401}" dt="2018-01-22T16:50:24.408" v="931" actId="255"/>
        <pc:sldMkLst>
          <pc:docMk/>
          <pc:sldMk cId="3112324476" sldId="324"/>
        </pc:sldMkLst>
        <pc:spChg chg="mod">
          <ac:chgData name="Chrissy LeMaire" userId="fffb4e015a970abe" providerId="LiveId" clId="{AC2D11FD-2F9E-40FC-928A-E843EF475401}" dt="2018-01-22T16:50:24.408" v="931" actId="255"/>
          <ac:spMkLst>
            <pc:docMk/>
            <pc:sldMk cId="3112324476" sldId="324"/>
            <ac:spMk id="7" creationId="{00000000-0000-0000-0000-000000000000}"/>
          </ac:spMkLst>
        </pc:spChg>
      </pc:sldChg>
      <pc:sldChg chg="modSp">
        <pc:chgData name="Chrissy LeMaire" userId="fffb4e015a970abe" providerId="LiveId" clId="{AC2D11FD-2F9E-40FC-928A-E843EF475401}" dt="2018-01-22T13:46:28.186" v="232" actId="20577"/>
        <pc:sldMkLst>
          <pc:docMk/>
          <pc:sldMk cId="2718638152" sldId="343"/>
        </pc:sldMkLst>
        <pc:spChg chg="mod">
          <ac:chgData name="Chrissy LeMaire" userId="fffb4e015a970abe" providerId="LiveId" clId="{AC2D11FD-2F9E-40FC-928A-E843EF475401}" dt="2018-01-22T13:30:37.720" v="105" actId="20577"/>
          <ac:spMkLst>
            <pc:docMk/>
            <pc:sldMk cId="2718638152" sldId="343"/>
            <ac:spMk id="2" creationId="{00000000-0000-0000-0000-000000000000}"/>
          </ac:spMkLst>
        </pc:spChg>
        <pc:spChg chg="mod">
          <ac:chgData name="Chrissy LeMaire" userId="fffb4e015a970abe" providerId="LiveId" clId="{AC2D11FD-2F9E-40FC-928A-E843EF475401}" dt="2018-01-22T13:46:28.186" v="232" actId="20577"/>
          <ac:spMkLst>
            <pc:docMk/>
            <pc:sldMk cId="2718638152" sldId="343"/>
            <ac:spMk id="7" creationId="{00000000-0000-0000-0000-000000000000}"/>
          </ac:spMkLst>
        </pc:spChg>
      </pc:sldChg>
      <pc:sldChg chg="addSp delSp modSp ord modNotesTx">
        <pc:chgData name="Chrissy LeMaire" userId="fffb4e015a970abe" providerId="LiveId" clId="{AC2D11FD-2F9E-40FC-928A-E843EF475401}" dt="2018-01-22T21:18:42.767" v="2129" actId="6549"/>
        <pc:sldMkLst>
          <pc:docMk/>
          <pc:sldMk cId="1822215676" sldId="347"/>
        </pc:sldMkLst>
        <pc:spChg chg="add del mod">
          <ac:chgData name="Chrissy LeMaire" userId="fffb4e015a970abe" providerId="LiveId" clId="{AC2D11FD-2F9E-40FC-928A-E843EF475401}" dt="2018-01-22T14:23:23.745" v="547" actId="478"/>
          <ac:spMkLst>
            <pc:docMk/>
            <pc:sldMk cId="1822215676" sldId="347"/>
            <ac:spMk id="3" creationId="{11533684-8C87-4576-BB2B-030AEFA7F3B2}"/>
          </ac:spMkLst>
        </pc:spChg>
        <pc:spChg chg="del mod">
          <ac:chgData name="Chrissy LeMaire" userId="fffb4e015a970abe" providerId="LiveId" clId="{AC2D11FD-2F9E-40FC-928A-E843EF475401}" dt="2018-01-22T14:41:57.275" v="854" actId="478"/>
          <ac:spMkLst>
            <pc:docMk/>
            <pc:sldMk cId="1822215676" sldId="347"/>
            <ac:spMk id="5" creationId="{75DCFED8-7764-4D2B-8745-63F34B8887DE}"/>
          </ac:spMkLst>
        </pc:spChg>
        <pc:spChg chg="del mod">
          <ac:chgData name="Chrissy LeMaire" userId="fffb4e015a970abe" providerId="LiveId" clId="{AC2D11FD-2F9E-40FC-928A-E843EF475401}" dt="2018-01-22T14:23:21.005" v="546" actId="478"/>
          <ac:spMkLst>
            <pc:docMk/>
            <pc:sldMk cId="1822215676" sldId="347"/>
            <ac:spMk id="6" creationId="{C24D4CFB-74B5-4E1E-8359-7B66CDDB0591}"/>
          </ac:spMkLst>
        </pc:spChg>
        <pc:spChg chg="add del mod">
          <ac:chgData name="Chrissy LeMaire" userId="fffb4e015a970abe" providerId="LiveId" clId="{AC2D11FD-2F9E-40FC-928A-E843EF475401}" dt="2018-01-22T14:41:59.713" v="856" actId="478"/>
          <ac:spMkLst>
            <pc:docMk/>
            <pc:sldMk cId="1822215676" sldId="347"/>
            <ac:spMk id="8" creationId="{3BD5F757-1B5F-4AEF-9572-A63E6153DE53}"/>
          </ac:spMkLst>
        </pc:spChg>
        <pc:spChg chg="add mod">
          <ac:chgData name="Chrissy LeMaire" userId="fffb4e015a970abe" providerId="LiveId" clId="{AC2D11FD-2F9E-40FC-928A-E843EF475401}" dt="2018-01-22T14:42:35.422" v="872" actId="255"/>
          <ac:spMkLst>
            <pc:docMk/>
            <pc:sldMk cId="1822215676" sldId="347"/>
            <ac:spMk id="9" creationId="{90B71AEE-EC8B-4347-833B-9FC34C351A5A}"/>
          </ac:spMkLst>
        </pc:spChg>
        <pc:picChg chg="add">
          <ac:chgData name="Chrissy LeMaire" userId="fffb4e015a970abe" providerId="LiveId" clId="{AC2D11FD-2F9E-40FC-928A-E843EF475401}" dt="2018-01-22T14:11:15.481" v="384" actId="6549"/>
          <ac:picMkLst>
            <pc:docMk/>
            <pc:sldMk cId="1822215676" sldId="347"/>
            <ac:picMk id="4" creationId="{8D5FBB54-0993-4A00-A18B-1B6193A3B75E}"/>
          </ac:picMkLst>
        </pc:picChg>
      </pc:sldChg>
      <pc:sldChg chg="ord">
        <pc:chgData name="Chrissy LeMaire" userId="fffb4e015a970abe" providerId="LiveId" clId="{AC2D11FD-2F9E-40FC-928A-E843EF475401}" dt="2018-01-22T14:58:08.342" v="885"/>
        <pc:sldMkLst>
          <pc:docMk/>
          <pc:sldMk cId="2563472063" sldId="348"/>
        </pc:sldMkLst>
      </pc:sldChg>
      <pc:sldChg chg="ord">
        <pc:chgData name="Chrissy LeMaire" userId="fffb4e015a970abe" providerId="LiveId" clId="{AC2D11FD-2F9E-40FC-928A-E843EF475401}" dt="2018-01-22T14:58:08.342" v="885"/>
        <pc:sldMkLst>
          <pc:docMk/>
          <pc:sldMk cId="2173433655" sldId="349"/>
        </pc:sldMkLst>
      </pc:sldChg>
      <pc:sldChg chg="ord">
        <pc:chgData name="Chrissy LeMaire" userId="fffb4e015a970abe" providerId="LiveId" clId="{AC2D11FD-2F9E-40FC-928A-E843EF475401}" dt="2018-01-22T14:58:08.342" v="885"/>
        <pc:sldMkLst>
          <pc:docMk/>
          <pc:sldMk cId="3241566494" sldId="351"/>
        </pc:sldMkLst>
      </pc:sldChg>
      <pc:sldChg chg="ord">
        <pc:chgData name="Chrissy LeMaire" userId="fffb4e015a970abe" providerId="LiveId" clId="{AC2D11FD-2F9E-40FC-928A-E843EF475401}" dt="2018-01-22T14:58:08.342" v="885"/>
        <pc:sldMkLst>
          <pc:docMk/>
          <pc:sldMk cId="538030356" sldId="353"/>
        </pc:sldMkLst>
      </pc:sldChg>
      <pc:sldChg chg="ord">
        <pc:chgData name="Chrissy LeMaire" userId="fffb4e015a970abe" providerId="LiveId" clId="{AC2D11FD-2F9E-40FC-928A-E843EF475401}" dt="2018-01-22T14:58:08.342" v="885"/>
        <pc:sldMkLst>
          <pc:docMk/>
          <pc:sldMk cId="2846350901" sldId="354"/>
        </pc:sldMkLst>
      </pc:sldChg>
      <pc:sldChg chg="ord">
        <pc:chgData name="Chrissy LeMaire" userId="fffb4e015a970abe" providerId="LiveId" clId="{AC2D11FD-2F9E-40FC-928A-E843EF475401}" dt="2018-01-22T14:58:08.342" v="885"/>
        <pc:sldMkLst>
          <pc:docMk/>
          <pc:sldMk cId="784270275" sldId="356"/>
        </pc:sldMkLst>
      </pc:sldChg>
      <pc:sldChg chg="ord">
        <pc:chgData name="Chrissy LeMaire" userId="fffb4e015a970abe" providerId="LiveId" clId="{AC2D11FD-2F9E-40FC-928A-E843EF475401}" dt="2018-01-22T14:58:08.342" v="885"/>
        <pc:sldMkLst>
          <pc:docMk/>
          <pc:sldMk cId="1623986706" sldId="359"/>
        </pc:sldMkLst>
      </pc:sldChg>
      <pc:sldChg chg="addSp delSp modSp ord">
        <pc:chgData name="Chrissy LeMaire" userId="fffb4e015a970abe" providerId="LiveId" clId="{AC2D11FD-2F9E-40FC-928A-E843EF475401}" dt="2018-01-22T23:26:12.769" v="2430" actId="1076"/>
        <pc:sldMkLst>
          <pc:docMk/>
          <pc:sldMk cId="2260956707" sldId="360"/>
        </pc:sldMkLst>
        <pc:grpChg chg="del">
          <ac:chgData name="Chrissy LeMaire" userId="fffb4e015a970abe" providerId="LiveId" clId="{AC2D11FD-2F9E-40FC-928A-E843EF475401}" dt="2018-01-22T23:25:55.856" v="2427" actId="478"/>
          <ac:grpSpMkLst>
            <pc:docMk/>
            <pc:sldMk cId="2260956707" sldId="360"/>
            <ac:grpSpMk id="3" creationId="{AF0BF061-800D-4739-BF3D-EAD5878264E2}"/>
          </ac:grpSpMkLst>
        </pc:grpChg>
        <pc:picChg chg="add mod">
          <ac:chgData name="Chrissy LeMaire" userId="fffb4e015a970abe" providerId="LiveId" clId="{AC2D11FD-2F9E-40FC-928A-E843EF475401}" dt="2018-01-22T23:26:12.769" v="2430" actId="1076"/>
          <ac:picMkLst>
            <pc:docMk/>
            <pc:sldMk cId="2260956707" sldId="360"/>
            <ac:picMk id="6" creationId="{8D915450-B634-496F-B1C4-3062C92F9F3B}"/>
          </ac:picMkLst>
        </pc:picChg>
      </pc:sldChg>
      <pc:sldChg chg="ord">
        <pc:chgData name="Chrissy LeMaire" userId="fffb4e015a970abe" providerId="LiveId" clId="{AC2D11FD-2F9E-40FC-928A-E843EF475401}" dt="2018-01-22T14:58:08.342" v="885"/>
        <pc:sldMkLst>
          <pc:docMk/>
          <pc:sldMk cId="912555700" sldId="370"/>
        </pc:sldMkLst>
      </pc:sldChg>
      <pc:sldChg chg="modSp ord">
        <pc:chgData name="Chrissy LeMaire" userId="fffb4e015a970abe" providerId="LiveId" clId="{AC2D11FD-2F9E-40FC-928A-E843EF475401}" dt="2018-01-22T14:18:09.521" v="492" actId="1035"/>
        <pc:sldMkLst>
          <pc:docMk/>
          <pc:sldMk cId="1846184991" sldId="414"/>
        </pc:sldMkLst>
        <pc:spChg chg="mod">
          <ac:chgData name="Chrissy LeMaire" userId="fffb4e015a970abe" providerId="LiveId" clId="{AC2D11FD-2F9E-40FC-928A-E843EF475401}" dt="2018-01-22T14:18:03.663" v="482" actId="1035"/>
          <ac:spMkLst>
            <pc:docMk/>
            <pc:sldMk cId="1846184991" sldId="414"/>
            <ac:spMk id="50" creationId="{F993830F-3BC7-48C6-8B7C-539EF9FB7F74}"/>
          </ac:spMkLst>
        </pc:spChg>
        <pc:spChg chg="mod">
          <ac:chgData name="Chrissy LeMaire" userId="fffb4e015a970abe" providerId="LiveId" clId="{AC2D11FD-2F9E-40FC-928A-E843EF475401}" dt="2018-01-22T14:18:03.663" v="482" actId="1035"/>
          <ac:spMkLst>
            <pc:docMk/>
            <pc:sldMk cId="1846184991" sldId="414"/>
            <ac:spMk id="51" creationId="{54B18928-E420-4440-ADE7-22DC7E053B39}"/>
          </ac:spMkLst>
        </pc:spChg>
        <pc:spChg chg="mod">
          <ac:chgData name="Chrissy LeMaire" userId="fffb4e015a970abe" providerId="LiveId" clId="{AC2D11FD-2F9E-40FC-928A-E843EF475401}" dt="2018-01-22T14:18:09.521" v="492" actId="1035"/>
          <ac:spMkLst>
            <pc:docMk/>
            <pc:sldMk cId="1846184991" sldId="414"/>
            <ac:spMk id="53" creationId="{AE3817A4-6B05-4508-AB5D-98A2F46E6AEE}"/>
          </ac:spMkLst>
        </pc:spChg>
      </pc:sldChg>
      <pc:sldChg chg="ord">
        <pc:chgData name="Chrissy LeMaire" userId="fffb4e015a970abe" providerId="LiveId" clId="{AC2D11FD-2F9E-40FC-928A-E843EF475401}" dt="2018-01-22T14:59:00.653" v="888"/>
        <pc:sldMkLst>
          <pc:docMk/>
          <pc:sldMk cId="4008276466" sldId="418"/>
        </pc:sldMkLst>
      </pc:sldChg>
      <pc:sldChg chg="ord">
        <pc:chgData name="Chrissy LeMaire" userId="fffb4e015a970abe" providerId="LiveId" clId="{AC2D11FD-2F9E-40FC-928A-E843EF475401}" dt="2018-01-22T14:59:00.653" v="888"/>
        <pc:sldMkLst>
          <pc:docMk/>
          <pc:sldMk cId="1437652026" sldId="426"/>
        </pc:sldMkLst>
      </pc:sldChg>
      <pc:sldChg chg="ord">
        <pc:chgData name="Chrissy LeMaire" userId="fffb4e015a970abe" providerId="LiveId" clId="{AC2D11FD-2F9E-40FC-928A-E843EF475401}" dt="2018-01-22T14:59:00.653" v="888"/>
        <pc:sldMkLst>
          <pc:docMk/>
          <pc:sldMk cId="85627947" sldId="427"/>
        </pc:sldMkLst>
      </pc:sldChg>
      <pc:sldChg chg="addSp delSp modSp">
        <pc:chgData name="Chrissy LeMaire" userId="fffb4e015a970abe" providerId="LiveId" clId="{AC2D11FD-2F9E-40FC-928A-E843EF475401}" dt="2018-01-22T14:20:38.696" v="521" actId="1035"/>
        <pc:sldMkLst>
          <pc:docMk/>
          <pc:sldMk cId="3281021561" sldId="432"/>
        </pc:sldMkLst>
        <pc:spChg chg="mod">
          <ac:chgData name="Chrissy LeMaire" userId="fffb4e015a970abe" providerId="LiveId" clId="{AC2D11FD-2F9E-40FC-928A-E843EF475401}" dt="2018-01-22T14:13:54.752" v="399" actId="1076"/>
          <ac:spMkLst>
            <pc:docMk/>
            <pc:sldMk cId="3281021561" sldId="432"/>
            <ac:spMk id="2" creationId="{EBBA3449-ADAD-441A-B674-D0E59D4CB7B9}"/>
          </ac:spMkLst>
        </pc:spChg>
        <pc:spChg chg="del">
          <ac:chgData name="Chrissy LeMaire" userId="fffb4e015a970abe" providerId="LiveId" clId="{AC2D11FD-2F9E-40FC-928A-E843EF475401}" dt="2018-01-22T14:11:26.347" v="385" actId="1035"/>
          <ac:spMkLst>
            <pc:docMk/>
            <pc:sldMk cId="3281021561" sldId="432"/>
            <ac:spMk id="7" creationId="{0BDCBED0-1AF2-440F-8EAD-D12058F312AC}"/>
          </ac:spMkLst>
        </pc:spChg>
        <pc:spChg chg="add del mod">
          <ac:chgData name="Chrissy LeMaire" userId="fffb4e015a970abe" providerId="LiveId" clId="{AC2D11FD-2F9E-40FC-928A-E843EF475401}" dt="2018-01-22T14:20:29.270" v="504" actId="1035"/>
          <ac:spMkLst>
            <pc:docMk/>
            <pc:sldMk cId="3281021561" sldId="432"/>
            <ac:spMk id="8" creationId="{B93E3D79-C882-456A-992B-98CB31D92CE3}"/>
          </ac:spMkLst>
        </pc:spChg>
        <pc:spChg chg="mod">
          <ac:chgData name="Chrissy LeMaire" userId="fffb4e015a970abe" providerId="LiveId" clId="{AC2D11FD-2F9E-40FC-928A-E843EF475401}" dt="2018-01-22T14:14:02.329" v="400" actId="20577"/>
          <ac:spMkLst>
            <pc:docMk/>
            <pc:sldMk cId="3281021561" sldId="432"/>
            <ac:spMk id="9" creationId="{EBF2ADC9-DF45-4497-93A1-F4D91CB8A90B}"/>
          </ac:spMkLst>
        </pc:spChg>
        <pc:picChg chg="add del mod">
          <ac:chgData name="Chrissy LeMaire" userId="fffb4e015a970abe" providerId="LiveId" clId="{AC2D11FD-2F9E-40FC-928A-E843EF475401}" dt="2018-01-22T14:13:33.178" v="392" actId="1035"/>
          <ac:picMkLst>
            <pc:docMk/>
            <pc:sldMk cId="3281021561" sldId="432"/>
            <ac:picMk id="3" creationId="{F3E782B4-9427-40AB-AAD3-0335933A562B}"/>
          </ac:picMkLst>
        </pc:picChg>
        <pc:picChg chg="add del mod">
          <ac:chgData name="Chrissy LeMaire" userId="fffb4e015a970abe" providerId="LiveId" clId="{AC2D11FD-2F9E-40FC-928A-E843EF475401}" dt="2018-01-22T14:20:10.736" v="499" actId="478"/>
          <ac:picMkLst>
            <pc:docMk/>
            <pc:sldMk cId="3281021561" sldId="432"/>
            <ac:picMk id="4" creationId="{079DBBA5-F9FE-4DE4-8B00-526D046E7E27}"/>
          </ac:picMkLst>
        </pc:picChg>
        <pc:picChg chg="add mod">
          <ac:chgData name="Chrissy LeMaire" userId="fffb4e015a970abe" providerId="LiveId" clId="{AC2D11FD-2F9E-40FC-928A-E843EF475401}" dt="2018-01-22T14:20:38.696" v="521" actId="1035"/>
          <ac:picMkLst>
            <pc:docMk/>
            <pc:sldMk cId="3281021561" sldId="432"/>
            <ac:picMk id="5" creationId="{135E69DA-BF0F-40E7-BF14-181C3F4EFFDC}"/>
          </ac:picMkLst>
        </pc:picChg>
        <pc:picChg chg="add del mod">
          <ac:chgData name="Chrissy LeMaire" userId="fffb4e015a970abe" providerId="LiveId" clId="{AC2D11FD-2F9E-40FC-928A-E843EF475401}" dt="2018-01-22T14:13:42.424" v="396" actId="478"/>
          <ac:picMkLst>
            <pc:docMk/>
            <pc:sldMk cId="3281021561" sldId="432"/>
            <ac:picMk id="6" creationId="{B310719C-3636-48E7-98B0-44A574B5A05A}"/>
          </ac:picMkLst>
        </pc:picChg>
        <pc:picChg chg="del">
          <ac:chgData name="Chrissy LeMaire" userId="fffb4e015a970abe" providerId="LiveId" clId="{AC2D11FD-2F9E-40FC-928A-E843EF475401}" dt="2018-01-22T14:11:26.347" v="385" actId="1035"/>
          <ac:picMkLst>
            <pc:docMk/>
            <pc:sldMk cId="3281021561" sldId="432"/>
            <ac:picMk id="11" creationId="{D6DE30D3-43B9-43BD-BF07-976030E22E46}"/>
          </ac:picMkLst>
        </pc:picChg>
      </pc:sldChg>
      <pc:sldChg chg="addSp modSp ord">
        <pc:chgData name="Chrissy LeMaire" userId="fffb4e015a970abe" providerId="LiveId" clId="{AC2D11FD-2F9E-40FC-928A-E843EF475401}" dt="2018-01-22T14:59:00.653" v="888"/>
        <pc:sldMkLst>
          <pc:docMk/>
          <pc:sldMk cId="447708619" sldId="450"/>
        </pc:sldMkLst>
        <pc:spChg chg="mod">
          <ac:chgData name="Chrissy LeMaire" userId="fffb4e015a970abe" providerId="LiveId" clId="{AC2D11FD-2F9E-40FC-928A-E843EF475401}" dt="2018-01-22T14:32:13.269" v="778" actId="1037"/>
          <ac:spMkLst>
            <pc:docMk/>
            <pc:sldMk cId="447708619" sldId="450"/>
            <ac:spMk id="5" creationId="{75DCFED8-7764-4D2B-8745-63F34B8887DE}"/>
          </ac:spMkLst>
        </pc:spChg>
        <pc:picChg chg="add mod">
          <ac:chgData name="Chrissy LeMaire" userId="fffb4e015a970abe" providerId="LiveId" clId="{AC2D11FD-2F9E-40FC-928A-E843EF475401}" dt="2018-01-22T14:28:20.448" v="620" actId="1076"/>
          <ac:picMkLst>
            <pc:docMk/>
            <pc:sldMk cId="447708619" sldId="450"/>
            <ac:picMk id="3" creationId="{ABC4433E-EEDB-4149-888E-433F078F5271}"/>
          </ac:picMkLst>
        </pc:picChg>
      </pc:sldChg>
      <pc:sldChg chg="ord modNotesTx">
        <pc:chgData name="Chrissy LeMaire" userId="fffb4e015a970abe" providerId="LiveId" clId="{AC2D11FD-2F9E-40FC-928A-E843EF475401}" dt="2018-01-22T21:16:44.729" v="2120" actId="20577"/>
        <pc:sldMkLst>
          <pc:docMk/>
          <pc:sldMk cId="2890252218" sldId="456"/>
        </pc:sldMkLst>
      </pc:sldChg>
      <pc:sldChg chg="modSp">
        <pc:chgData name="Chrissy LeMaire" userId="fffb4e015a970abe" providerId="LiveId" clId="{AC2D11FD-2F9E-40FC-928A-E843EF475401}" dt="2018-01-22T14:29:02.753" v="756" actId="1038"/>
        <pc:sldMkLst>
          <pc:docMk/>
          <pc:sldMk cId="193703551" sldId="458"/>
        </pc:sldMkLst>
        <pc:picChg chg="mod">
          <ac:chgData name="Chrissy LeMaire" userId="fffb4e015a970abe" providerId="LiveId" clId="{AC2D11FD-2F9E-40FC-928A-E843EF475401}" dt="2018-01-22T14:29:02.753" v="756" actId="1038"/>
          <ac:picMkLst>
            <pc:docMk/>
            <pc:sldMk cId="193703551" sldId="458"/>
            <ac:picMk id="2050" creationId="{24FF7E7D-720B-4445-8D4C-69A98A135785}"/>
          </ac:picMkLst>
        </pc:picChg>
      </pc:sldChg>
      <pc:sldChg chg="ord modNotesTx">
        <pc:chgData name="Chrissy LeMaire" userId="fffb4e015a970abe" providerId="LiveId" clId="{AC2D11FD-2F9E-40FC-928A-E843EF475401}" dt="2018-01-22T21:16:39.852" v="2119" actId="113"/>
        <pc:sldMkLst>
          <pc:docMk/>
          <pc:sldMk cId="1227997587" sldId="460"/>
        </pc:sldMkLst>
      </pc:sldChg>
      <pc:sldChg chg="ord">
        <pc:chgData name="Chrissy LeMaire" userId="fffb4e015a970abe" providerId="LiveId" clId="{AC2D11FD-2F9E-40FC-928A-E843EF475401}" dt="2018-01-22T14:58:08.342" v="885"/>
        <pc:sldMkLst>
          <pc:docMk/>
          <pc:sldMk cId="2069255051" sldId="461"/>
        </pc:sldMkLst>
      </pc:sldChg>
      <pc:sldChg chg="ord">
        <pc:chgData name="Chrissy LeMaire" userId="fffb4e015a970abe" providerId="LiveId" clId="{AC2D11FD-2F9E-40FC-928A-E843EF475401}" dt="2018-01-22T14:58:08.342" v="885"/>
        <pc:sldMkLst>
          <pc:docMk/>
          <pc:sldMk cId="1206664943" sldId="466"/>
        </pc:sldMkLst>
      </pc:sldChg>
      <pc:sldChg chg="ord">
        <pc:chgData name="Chrissy LeMaire" userId="fffb4e015a970abe" providerId="LiveId" clId="{AC2D11FD-2F9E-40FC-928A-E843EF475401}" dt="2018-01-22T14:58:08.342" v="885"/>
        <pc:sldMkLst>
          <pc:docMk/>
          <pc:sldMk cId="1617459583" sldId="467"/>
        </pc:sldMkLst>
      </pc:sldChg>
      <pc:sldChg chg="ord">
        <pc:chgData name="Chrissy LeMaire" userId="fffb4e015a970abe" providerId="LiveId" clId="{AC2D11FD-2F9E-40FC-928A-E843EF475401}" dt="2018-01-22T14:58:08.342" v="885"/>
        <pc:sldMkLst>
          <pc:docMk/>
          <pc:sldMk cId="2921574284" sldId="472"/>
        </pc:sldMkLst>
      </pc:sldChg>
      <pc:sldChg chg="addSp delSp modSp add ord">
        <pc:chgData name="Chrissy LeMaire" userId="fffb4e015a970abe" providerId="LiveId" clId="{AC2D11FD-2F9E-40FC-928A-E843EF475401}" dt="2018-01-22T21:19:32.066" v="2135" actId="14100"/>
        <pc:sldMkLst>
          <pc:docMk/>
          <pc:sldMk cId="3947909583" sldId="477"/>
        </pc:sldMkLst>
        <pc:picChg chg="add mod">
          <ac:chgData name="Chrissy LeMaire" userId="fffb4e015a970abe" providerId="LiveId" clId="{AC2D11FD-2F9E-40FC-928A-E843EF475401}" dt="2018-01-22T21:19:32.066" v="2135" actId="14100"/>
          <ac:picMkLst>
            <pc:docMk/>
            <pc:sldMk cId="3947909583" sldId="477"/>
            <ac:picMk id="2" creationId="{2D4D5AB9-C39F-4C47-A0D2-0CC560895ABD}"/>
          </ac:picMkLst>
        </pc:picChg>
        <pc:picChg chg="del">
          <ac:chgData name="Chrissy LeMaire" userId="fffb4e015a970abe" providerId="LiveId" clId="{AC2D11FD-2F9E-40FC-928A-E843EF475401}" dt="2018-01-22T18:41:07.609" v="1500" actId="478"/>
          <ac:picMkLst>
            <pc:docMk/>
            <pc:sldMk cId="3947909583" sldId="477"/>
            <ac:picMk id="4" creationId="{8D5FBB54-0993-4A00-A18B-1B6193A3B75E}"/>
          </ac:picMkLst>
        </pc:picChg>
      </pc:sldChg>
      <pc:sldChg chg="addSp delSp modSp add">
        <pc:chgData name="Chrissy LeMaire" userId="fffb4e015a970abe" providerId="LiveId" clId="{AC2D11FD-2F9E-40FC-928A-E843EF475401}" dt="2018-01-22T17:06:34.853" v="1169" actId="1035"/>
        <pc:sldMkLst>
          <pc:docMk/>
          <pc:sldMk cId="3119290343" sldId="478"/>
        </pc:sldMkLst>
        <pc:spChg chg="mod">
          <ac:chgData name="Chrissy LeMaire" userId="fffb4e015a970abe" providerId="LiveId" clId="{AC2D11FD-2F9E-40FC-928A-E843EF475401}" dt="2018-01-22T14:34:05.461" v="818" actId="14100"/>
          <ac:spMkLst>
            <pc:docMk/>
            <pc:sldMk cId="3119290343" sldId="478"/>
            <ac:spMk id="5" creationId="{75DCFED8-7764-4D2B-8745-63F34B8887DE}"/>
          </ac:spMkLst>
        </pc:spChg>
        <pc:spChg chg="mod">
          <ac:chgData name="Chrissy LeMaire" userId="fffb4e015a970abe" providerId="LiveId" clId="{AC2D11FD-2F9E-40FC-928A-E843EF475401}" dt="2018-01-22T14:33:59.571" v="817" actId="1037"/>
          <ac:spMkLst>
            <pc:docMk/>
            <pc:sldMk cId="3119290343" sldId="478"/>
            <ac:spMk id="6" creationId="{C24D4CFB-74B5-4E1E-8359-7B66CDDB0591}"/>
          </ac:spMkLst>
        </pc:spChg>
        <pc:picChg chg="del">
          <ac:chgData name="Chrissy LeMaire" userId="fffb4e015a970abe" providerId="LiveId" clId="{AC2D11FD-2F9E-40FC-928A-E843EF475401}" dt="2018-01-22T17:06:30.217" v="1164" actId="478"/>
          <ac:picMkLst>
            <pc:docMk/>
            <pc:sldMk cId="3119290343" sldId="478"/>
            <ac:picMk id="7" creationId="{A8C3F9CB-506E-4F19-BA07-F3FB9C2A6167}"/>
          </ac:picMkLst>
        </pc:picChg>
        <pc:picChg chg="add mod">
          <ac:chgData name="Chrissy LeMaire" userId="fffb4e015a970abe" providerId="LiveId" clId="{AC2D11FD-2F9E-40FC-928A-E843EF475401}" dt="2018-01-22T17:06:34.853" v="1169" actId="1035"/>
          <ac:picMkLst>
            <pc:docMk/>
            <pc:sldMk cId="3119290343" sldId="478"/>
            <ac:picMk id="8" creationId="{2E977516-DA46-46B0-9F33-AF5651A2B16C}"/>
          </ac:picMkLst>
        </pc:picChg>
      </pc:sldChg>
      <pc:sldChg chg="add">
        <pc:chgData name="Chrissy LeMaire" userId="fffb4e015a970abe" providerId="LiveId" clId="{AC2D11FD-2F9E-40FC-928A-E843EF475401}" dt="2018-01-22T14:27:29.859" v="616"/>
        <pc:sldMkLst>
          <pc:docMk/>
          <pc:sldMk cId="1826523057" sldId="479"/>
        </pc:sldMkLst>
      </pc:sldChg>
      <pc:sldChg chg="add">
        <pc:chgData name="Chrissy LeMaire" userId="fffb4e015a970abe" providerId="LiveId" clId="{AC2D11FD-2F9E-40FC-928A-E843EF475401}" dt="2018-01-22T14:27:29.859" v="616"/>
        <pc:sldMkLst>
          <pc:docMk/>
          <pc:sldMk cId="1085621089" sldId="480"/>
        </pc:sldMkLst>
      </pc:sldChg>
      <pc:sldChg chg="add">
        <pc:chgData name="Chrissy LeMaire" userId="fffb4e015a970abe" providerId="LiveId" clId="{AC2D11FD-2F9E-40FC-928A-E843EF475401}" dt="2018-01-22T14:27:29.859" v="616"/>
        <pc:sldMkLst>
          <pc:docMk/>
          <pc:sldMk cId="188231363" sldId="481"/>
        </pc:sldMkLst>
      </pc:sldChg>
      <pc:sldChg chg="add">
        <pc:chgData name="Chrissy LeMaire" userId="fffb4e015a970abe" providerId="LiveId" clId="{AC2D11FD-2F9E-40FC-928A-E843EF475401}" dt="2018-01-22T14:27:29.859" v="616"/>
        <pc:sldMkLst>
          <pc:docMk/>
          <pc:sldMk cId="4114500439" sldId="482"/>
        </pc:sldMkLst>
      </pc:sldChg>
      <pc:sldChg chg="add">
        <pc:chgData name="Chrissy LeMaire" userId="fffb4e015a970abe" providerId="LiveId" clId="{AC2D11FD-2F9E-40FC-928A-E843EF475401}" dt="2018-01-22T14:27:29.859" v="616"/>
        <pc:sldMkLst>
          <pc:docMk/>
          <pc:sldMk cId="3879487277" sldId="483"/>
        </pc:sldMkLst>
      </pc:sldChg>
      <pc:sldChg chg="add">
        <pc:chgData name="Chrissy LeMaire" userId="fffb4e015a970abe" providerId="LiveId" clId="{AC2D11FD-2F9E-40FC-928A-E843EF475401}" dt="2018-01-22T14:27:29.859" v="616"/>
        <pc:sldMkLst>
          <pc:docMk/>
          <pc:sldMk cId="1744810637" sldId="484"/>
        </pc:sldMkLst>
      </pc:sldChg>
      <pc:sldChg chg="add">
        <pc:chgData name="Chrissy LeMaire" userId="fffb4e015a970abe" providerId="LiveId" clId="{AC2D11FD-2F9E-40FC-928A-E843EF475401}" dt="2018-01-22T14:27:29.859" v="616"/>
        <pc:sldMkLst>
          <pc:docMk/>
          <pc:sldMk cId="1235644366" sldId="485"/>
        </pc:sldMkLst>
      </pc:sldChg>
      <pc:sldChg chg="add">
        <pc:chgData name="Chrissy LeMaire" userId="fffb4e015a970abe" providerId="LiveId" clId="{AC2D11FD-2F9E-40FC-928A-E843EF475401}" dt="2018-01-22T14:27:29.859" v="616"/>
        <pc:sldMkLst>
          <pc:docMk/>
          <pc:sldMk cId="4275258644" sldId="486"/>
        </pc:sldMkLst>
      </pc:sldChg>
      <pc:sldChg chg="add">
        <pc:chgData name="Chrissy LeMaire" userId="fffb4e015a970abe" providerId="LiveId" clId="{AC2D11FD-2F9E-40FC-928A-E843EF475401}" dt="2018-01-22T14:27:29.859" v="616"/>
        <pc:sldMkLst>
          <pc:docMk/>
          <pc:sldMk cId="2475333340" sldId="487"/>
        </pc:sldMkLst>
      </pc:sldChg>
      <pc:sldChg chg="add">
        <pc:chgData name="Chrissy LeMaire" userId="fffb4e015a970abe" providerId="LiveId" clId="{AC2D11FD-2F9E-40FC-928A-E843EF475401}" dt="2018-01-22T14:27:29.859" v="616"/>
        <pc:sldMkLst>
          <pc:docMk/>
          <pc:sldMk cId="199349783" sldId="488"/>
        </pc:sldMkLst>
      </pc:sldChg>
      <pc:sldChg chg="add">
        <pc:chgData name="Chrissy LeMaire" userId="fffb4e015a970abe" providerId="LiveId" clId="{AC2D11FD-2F9E-40FC-928A-E843EF475401}" dt="2018-01-22T14:27:29.859" v="616"/>
        <pc:sldMkLst>
          <pc:docMk/>
          <pc:sldMk cId="791635113" sldId="489"/>
        </pc:sldMkLst>
      </pc:sldChg>
      <pc:sldChg chg="add">
        <pc:chgData name="Chrissy LeMaire" userId="fffb4e015a970abe" providerId="LiveId" clId="{AC2D11FD-2F9E-40FC-928A-E843EF475401}" dt="2018-01-22T14:27:29.859" v="616"/>
        <pc:sldMkLst>
          <pc:docMk/>
          <pc:sldMk cId="1884055595" sldId="490"/>
        </pc:sldMkLst>
      </pc:sldChg>
      <pc:sldChg chg="modSp add ord">
        <pc:chgData name="Chrissy LeMaire" userId="fffb4e015a970abe" providerId="LiveId" clId="{AC2D11FD-2F9E-40FC-928A-E843EF475401}" dt="2018-01-22T17:06:21.325" v="1163" actId="1076"/>
        <pc:sldMkLst>
          <pc:docMk/>
          <pc:sldMk cId="1348323312" sldId="491"/>
        </pc:sldMkLst>
        <pc:picChg chg="mod">
          <ac:chgData name="Chrissy LeMaire" userId="fffb4e015a970abe" providerId="LiveId" clId="{AC2D11FD-2F9E-40FC-928A-E843EF475401}" dt="2018-01-22T17:06:21.325" v="1163" actId="1076"/>
          <ac:picMkLst>
            <pc:docMk/>
            <pc:sldMk cId="1348323312" sldId="491"/>
            <ac:picMk id="3" creationId="{1FF0CAF7-17C4-486E-A2BF-D286EAE131F2}"/>
          </ac:picMkLst>
        </pc:picChg>
      </pc:sldChg>
      <pc:sldChg chg="modSp add">
        <pc:chgData name="Chrissy LeMaire" userId="fffb4e015a970abe" providerId="LiveId" clId="{AC2D11FD-2F9E-40FC-928A-E843EF475401}" dt="2018-01-22T14:54:11.362" v="883" actId="20577"/>
        <pc:sldMkLst>
          <pc:docMk/>
          <pc:sldMk cId="3940747197" sldId="492"/>
        </pc:sldMkLst>
        <pc:spChg chg="mod">
          <ac:chgData name="Chrissy LeMaire" userId="fffb4e015a970abe" providerId="LiveId" clId="{AC2D11FD-2F9E-40FC-928A-E843EF475401}" dt="2018-01-22T14:54:11.362" v="883" actId="20577"/>
          <ac:spMkLst>
            <pc:docMk/>
            <pc:sldMk cId="3940747197" sldId="492"/>
            <ac:spMk id="4" creationId="{00000000-0000-0000-0000-000000000000}"/>
          </ac:spMkLst>
        </pc:spChg>
      </pc:sldChg>
      <pc:sldChg chg="addSp delSp modSp add ord modNotesTx">
        <pc:chgData name="Chrissy LeMaire" userId="fffb4e015a970abe" providerId="LiveId" clId="{AC2D11FD-2F9E-40FC-928A-E843EF475401}" dt="2018-01-22T21:17:37.196" v="2126" actId="6549"/>
        <pc:sldMkLst>
          <pc:docMk/>
          <pc:sldMk cId="1529448038" sldId="493"/>
        </pc:sldMkLst>
        <pc:spChg chg="mod">
          <ac:chgData name="Chrissy LeMaire" userId="fffb4e015a970abe" providerId="LiveId" clId="{AC2D11FD-2F9E-40FC-928A-E843EF475401}" dt="2018-01-22T17:08:46.667" v="1203" actId="20577"/>
          <ac:spMkLst>
            <pc:docMk/>
            <pc:sldMk cId="1529448038" sldId="493"/>
            <ac:spMk id="5" creationId="{75DCFED8-7764-4D2B-8745-63F34B8887DE}"/>
          </ac:spMkLst>
        </pc:spChg>
        <pc:spChg chg="del mod">
          <ac:chgData name="Chrissy LeMaire" userId="fffb4e015a970abe" providerId="LiveId" clId="{AC2D11FD-2F9E-40FC-928A-E843EF475401}" dt="2018-01-22T17:08:50.402" v="1204" actId="478"/>
          <ac:spMkLst>
            <pc:docMk/>
            <pc:sldMk cId="1529448038" sldId="493"/>
            <ac:spMk id="6" creationId="{C24D4CFB-74B5-4E1E-8359-7B66CDDB0591}"/>
          </ac:spMkLst>
        </pc:spChg>
        <pc:spChg chg="add del mod">
          <ac:chgData name="Chrissy LeMaire" userId="fffb4e015a970abe" providerId="LiveId" clId="{AC2D11FD-2F9E-40FC-928A-E843EF475401}" dt="2018-01-22T18:32:37.175" v="1497" actId="20577"/>
          <ac:spMkLst>
            <pc:docMk/>
            <pc:sldMk cId="1529448038" sldId="493"/>
            <ac:spMk id="8" creationId="{D6C2EBB7-5EAC-44A8-BD58-EB99420A582F}"/>
          </ac:spMkLst>
        </pc:spChg>
        <pc:picChg chg="add del mod">
          <ac:chgData name="Chrissy LeMaire" userId="fffb4e015a970abe" providerId="LiveId" clId="{AC2D11FD-2F9E-40FC-928A-E843EF475401}" dt="2018-01-22T17:09:08.374" v="1218" actId="478"/>
          <ac:picMkLst>
            <pc:docMk/>
            <pc:sldMk cId="1529448038" sldId="493"/>
            <ac:picMk id="3" creationId="{708A58F8-72B6-4593-8A9D-3F97044B970D}"/>
          </ac:picMkLst>
        </pc:picChg>
        <pc:picChg chg="del">
          <ac:chgData name="Chrissy LeMaire" userId="fffb4e015a970abe" providerId="LiveId" clId="{AC2D11FD-2F9E-40FC-928A-E843EF475401}" dt="2018-01-22T15:00:19.384" v="922" actId="478"/>
          <ac:picMkLst>
            <pc:docMk/>
            <pc:sldMk cId="1529448038" sldId="493"/>
            <ac:picMk id="7" creationId="{A8C3F9CB-506E-4F19-BA07-F3FB9C2A6167}"/>
          </ac:picMkLst>
        </pc:picChg>
        <pc:picChg chg="add del mod">
          <ac:chgData name="Chrissy LeMaire" userId="fffb4e015a970abe" providerId="LiveId" clId="{AC2D11FD-2F9E-40FC-928A-E843EF475401}" dt="2018-01-22T17:09:46.317" v="1223" actId="478"/>
          <ac:picMkLst>
            <pc:docMk/>
            <pc:sldMk cId="1529448038" sldId="493"/>
            <ac:picMk id="2050" creationId="{32281F70-D877-42F4-A525-1088983E6901}"/>
          </ac:picMkLst>
        </pc:picChg>
        <pc:picChg chg="add mod">
          <ac:chgData name="Chrissy LeMaire" userId="fffb4e015a970abe" providerId="LiveId" clId="{AC2D11FD-2F9E-40FC-928A-E843EF475401}" dt="2018-01-22T17:11:16.464" v="1230" actId="1036"/>
          <ac:picMkLst>
            <pc:docMk/>
            <pc:sldMk cId="1529448038" sldId="493"/>
            <ac:picMk id="2052" creationId="{65811B72-D9A7-4518-8402-02B93968F80B}"/>
          </ac:picMkLst>
        </pc:picChg>
      </pc:sldChg>
      <pc:sldChg chg="modSp add modNotesTx">
        <pc:chgData name="Chrissy LeMaire" userId="fffb4e015a970abe" providerId="LiveId" clId="{AC2D11FD-2F9E-40FC-928A-E843EF475401}" dt="2018-01-22T21:17:09.620" v="2121" actId="6549"/>
        <pc:sldMkLst>
          <pc:docMk/>
          <pc:sldMk cId="4098428997" sldId="495"/>
        </pc:sldMkLst>
        <pc:spChg chg="mod">
          <ac:chgData name="Chrissy LeMaire" userId="fffb4e015a970abe" providerId="LiveId" clId="{AC2D11FD-2F9E-40FC-928A-E843EF475401}" dt="2018-01-22T16:56:32.780" v="983" actId="27636"/>
          <ac:spMkLst>
            <pc:docMk/>
            <pc:sldMk cId="4098428997" sldId="495"/>
            <ac:spMk id="7" creationId="{00000000-0000-0000-0000-000000000000}"/>
          </ac:spMkLst>
        </pc:spChg>
        <pc:spChg chg="mod">
          <ac:chgData name="Chrissy LeMaire" userId="fffb4e015a970abe" providerId="LiveId" clId="{AC2D11FD-2F9E-40FC-928A-E843EF475401}" dt="2018-01-22T16:56:27.331" v="979" actId="255"/>
          <ac:spMkLst>
            <pc:docMk/>
            <pc:sldMk cId="4098428997" sldId="495"/>
            <ac:spMk id="9" creationId="{00000000-0000-0000-0000-000000000000}"/>
          </ac:spMkLst>
        </pc:spChg>
      </pc:sldChg>
      <pc:sldChg chg="addSp delSp modSp add">
        <pc:chgData name="Chrissy LeMaire" userId="fffb4e015a970abe" providerId="LiveId" clId="{AC2D11FD-2F9E-40FC-928A-E843EF475401}" dt="2018-01-22T16:57:29.581" v="1049" actId="20577"/>
        <pc:sldMkLst>
          <pc:docMk/>
          <pc:sldMk cId="755780043" sldId="496"/>
        </pc:sldMkLst>
        <pc:spChg chg="mod">
          <ac:chgData name="Chrissy LeMaire" userId="fffb4e015a970abe" providerId="LiveId" clId="{AC2D11FD-2F9E-40FC-928A-E843EF475401}" dt="2018-01-22T16:56:56.471" v="1002" actId="20577"/>
          <ac:spMkLst>
            <pc:docMk/>
            <pc:sldMk cId="755780043" sldId="496"/>
            <ac:spMk id="4" creationId="{A9282879-3171-40C0-8D9C-F7DA49AE9494}"/>
          </ac:spMkLst>
        </pc:spChg>
        <pc:spChg chg="del">
          <ac:chgData name="Chrissy LeMaire" userId="fffb4e015a970abe" providerId="LiveId" clId="{AC2D11FD-2F9E-40FC-928A-E843EF475401}" dt="2018-01-22T16:56:49.390" v="984" actId="478"/>
          <ac:spMkLst>
            <pc:docMk/>
            <pc:sldMk cId="755780043" sldId="496"/>
            <ac:spMk id="7" creationId="{DEDE695F-2FEE-4E55-85CE-507B5AE662CC}"/>
          </ac:spMkLst>
        </pc:spChg>
        <pc:spChg chg="del">
          <ac:chgData name="Chrissy LeMaire" userId="fffb4e015a970abe" providerId="LiveId" clId="{AC2D11FD-2F9E-40FC-928A-E843EF475401}" dt="2018-01-22T16:56:49.390" v="984" actId="478"/>
          <ac:spMkLst>
            <pc:docMk/>
            <pc:sldMk cId="755780043" sldId="496"/>
            <ac:spMk id="8" creationId="{F0BF3CCA-F7EC-4B3F-A6EC-50885C2223A7}"/>
          </ac:spMkLst>
        </pc:spChg>
        <pc:spChg chg="add mod">
          <ac:chgData name="Chrissy LeMaire" userId="fffb4e015a970abe" providerId="LiveId" clId="{AC2D11FD-2F9E-40FC-928A-E843EF475401}" dt="2018-01-22T16:57:29.581" v="1049" actId="20577"/>
          <ac:spMkLst>
            <pc:docMk/>
            <pc:sldMk cId="755780043" sldId="496"/>
            <ac:spMk id="9" creationId="{68A8D58F-AD4F-45AC-A3EF-D3318A631598}"/>
          </ac:spMkLst>
        </pc:spChg>
        <pc:spChg chg="del">
          <ac:chgData name="Chrissy LeMaire" userId="fffb4e015a970abe" providerId="LiveId" clId="{AC2D11FD-2F9E-40FC-928A-E843EF475401}" dt="2018-01-22T16:56:49.390" v="984" actId="478"/>
          <ac:spMkLst>
            <pc:docMk/>
            <pc:sldMk cId="755780043" sldId="496"/>
            <ac:spMk id="18" creationId="{84EA6183-0363-44D3-A15F-BC6D2A03B597}"/>
          </ac:spMkLst>
        </pc:spChg>
        <pc:spChg chg="del">
          <ac:chgData name="Chrissy LeMaire" userId="fffb4e015a970abe" providerId="LiveId" clId="{AC2D11FD-2F9E-40FC-928A-E843EF475401}" dt="2018-01-22T16:56:49.390" v="984" actId="478"/>
          <ac:spMkLst>
            <pc:docMk/>
            <pc:sldMk cId="755780043" sldId="496"/>
            <ac:spMk id="19" creationId="{FA13C2DD-5D53-47B1-AB77-2491F0C300F1}"/>
          </ac:spMkLst>
        </pc:spChg>
      </pc:sldChg>
      <pc:sldChg chg="addSp delSp modSp add del">
        <pc:chgData name="Chrissy LeMaire" userId="fffb4e015a970abe" providerId="LiveId" clId="{AC2D11FD-2F9E-40FC-928A-E843EF475401}" dt="2018-01-22T16:58:59.220" v="1155" actId="14100"/>
        <pc:sldMkLst>
          <pc:docMk/>
          <pc:sldMk cId="4068560136" sldId="497"/>
        </pc:sldMkLst>
        <pc:spChg chg="add del">
          <ac:chgData name="Chrissy LeMaire" userId="fffb4e015a970abe" providerId="LiveId" clId="{AC2D11FD-2F9E-40FC-928A-E843EF475401}" dt="2018-01-22T16:57:51.212" v="1054" actId="14100"/>
          <ac:spMkLst>
            <pc:docMk/>
            <pc:sldMk cId="4068560136" sldId="497"/>
            <ac:spMk id="4" creationId="{FD77D272-484A-421F-87EB-B80A971A270D}"/>
          </ac:spMkLst>
        </pc:spChg>
        <pc:spChg chg="add del">
          <ac:chgData name="Chrissy LeMaire" userId="fffb4e015a970abe" providerId="LiveId" clId="{AC2D11FD-2F9E-40FC-928A-E843EF475401}" dt="2018-01-22T16:57:51.212" v="1054" actId="14100"/>
          <ac:spMkLst>
            <pc:docMk/>
            <pc:sldMk cId="4068560136" sldId="497"/>
            <ac:spMk id="5" creationId="{0E391BA5-3E04-4EDA-A973-1ED641A643C1}"/>
          </ac:spMkLst>
        </pc:spChg>
        <pc:spChg chg="add mod">
          <ac:chgData name="Chrissy LeMaire" userId="fffb4e015a970abe" providerId="LiveId" clId="{AC2D11FD-2F9E-40FC-928A-E843EF475401}" dt="2018-01-22T16:58:59.220" v="1155" actId="14100"/>
          <ac:spMkLst>
            <pc:docMk/>
            <pc:sldMk cId="4068560136" sldId="497"/>
            <ac:spMk id="6" creationId="{4794761C-7098-4597-93AF-C8F48867B85E}"/>
          </ac:spMkLst>
        </pc:spChg>
        <pc:spChg chg="del">
          <ac:chgData name="Chrissy LeMaire" userId="fffb4e015a970abe" providerId="LiveId" clId="{AC2D11FD-2F9E-40FC-928A-E843EF475401}" dt="2018-01-22T16:57:43.156" v="1052" actId="478"/>
          <ac:spMkLst>
            <pc:docMk/>
            <pc:sldMk cId="4068560136" sldId="497"/>
            <ac:spMk id="7" creationId="{3F69A531-82B3-43FB-AADC-6190C0579F1A}"/>
          </ac:spMkLst>
        </pc:spChg>
        <pc:spChg chg="add mod">
          <ac:chgData name="Chrissy LeMaire" userId="fffb4e015a970abe" providerId="LiveId" clId="{AC2D11FD-2F9E-40FC-928A-E843EF475401}" dt="2018-01-22T16:58:45.542" v="1126" actId="20577"/>
          <ac:spMkLst>
            <pc:docMk/>
            <pc:sldMk cId="4068560136" sldId="497"/>
            <ac:spMk id="8" creationId="{2693E06F-BCD8-4CE7-9DEF-45EF91000C7E}"/>
          </ac:spMkLst>
        </pc:spChg>
      </pc:sldChg>
      <pc:sldChg chg="addSp delSp add">
        <pc:chgData name="Chrissy LeMaire" userId="fffb4e015a970abe" providerId="LiveId" clId="{AC2D11FD-2F9E-40FC-928A-E843EF475401}" dt="2018-01-22T17:06:08.010" v="1160"/>
        <pc:sldMkLst>
          <pc:docMk/>
          <pc:sldMk cId="1803891928" sldId="498"/>
        </pc:sldMkLst>
        <pc:picChg chg="del">
          <ac:chgData name="Chrissy LeMaire" userId="fffb4e015a970abe" providerId="LiveId" clId="{AC2D11FD-2F9E-40FC-928A-E843EF475401}" dt="2018-01-22T17:06:07.848" v="1159" actId="478"/>
          <ac:picMkLst>
            <pc:docMk/>
            <pc:sldMk cId="1803891928" sldId="498"/>
            <ac:picMk id="3" creationId="{1FF0CAF7-17C4-486E-A2BF-D286EAE131F2}"/>
          </ac:picMkLst>
        </pc:picChg>
        <pc:picChg chg="add">
          <ac:chgData name="Chrissy LeMaire" userId="fffb4e015a970abe" providerId="LiveId" clId="{AC2D11FD-2F9E-40FC-928A-E843EF475401}" dt="2018-01-22T17:06:08.010" v="1160"/>
          <ac:picMkLst>
            <pc:docMk/>
            <pc:sldMk cId="1803891928" sldId="498"/>
            <ac:picMk id="4" creationId="{BE1731C5-75A7-4A0B-9C75-9A313B567AFD}"/>
          </ac:picMkLst>
        </pc:picChg>
      </pc:sldChg>
      <pc:sldChg chg="add modNotesTx">
        <pc:chgData name="Chrissy LeMaire" userId="fffb4e015a970abe" providerId="LiveId" clId="{AC2D11FD-2F9E-40FC-928A-E843EF475401}" dt="2018-01-22T21:17:14.250" v="2122" actId="6549"/>
        <pc:sldMkLst>
          <pc:docMk/>
          <pc:sldMk cId="476105221" sldId="499"/>
        </pc:sldMkLst>
      </pc:sldChg>
      <pc:sldChg chg="addSp delSp modSp add modNotesTx">
        <pc:chgData name="Chrissy LeMaire" userId="fffb4e015a970abe" providerId="LiveId" clId="{AC2D11FD-2F9E-40FC-928A-E843EF475401}" dt="2018-01-22T21:17:30.471" v="2125" actId="6549"/>
        <pc:sldMkLst>
          <pc:docMk/>
          <pc:sldMk cId="578497325" sldId="501"/>
        </pc:sldMkLst>
        <pc:spChg chg="add del mod">
          <ac:chgData name="Chrissy LeMaire" userId="fffb4e015a970abe" providerId="LiveId" clId="{AC2D11FD-2F9E-40FC-928A-E843EF475401}" dt="2018-01-22T17:12:02.855" v="1244" actId="478"/>
          <ac:spMkLst>
            <pc:docMk/>
            <pc:sldMk cId="578497325" sldId="501"/>
            <ac:spMk id="3" creationId="{3C5E9961-158B-4FE2-934E-A531662A3980}"/>
          </ac:spMkLst>
        </pc:spChg>
        <pc:spChg chg="mod">
          <ac:chgData name="Chrissy LeMaire" userId="fffb4e015a970abe" providerId="LiveId" clId="{AC2D11FD-2F9E-40FC-928A-E843EF475401}" dt="2018-01-22T17:11:53.109" v="1242" actId="20577"/>
          <ac:spMkLst>
            <pc:docMk/>
            <pc:sldMk cId="578497325" sldId="501"/>
            <ac:spMk id="5" creationId="{75DCFED8-7764-4D2B-8745-63F34B8887DE}"/>
          </ac:spMkLst>
        </pc:spChg>
        <pc:spChg chg="del">
          <ac:chgData name="Chrissy LeMaire" userId="fffb4e015a970abe" providerId="LiveId" clId="{AC2D11FD-2F9E-40FC-928A-E843EF475401}" dt="2018-01-22T17:11:57.350" v="1243" actId="478"/>
          <ac:spMkLst>
            <pc:docMk/>
            <pc:sldMk cId="578497325" sldId="501"/>
            <ac:spMk id="8" creationId="{D6C2EBB7-5EAC-44A8-BD58-EB99420A582F}"/>
          </ac:spMkLst>
        </pc:spChg>
        <pc:picChg chg="del">
          <ac:chgData name="Chrissy LeMaire" userId="fffb4e015a970abe" providerId="LiveId" clId="{AC2D11FD-2F9E-40FC-928A-E843EF475401}" dt="2018-01-22T17:12:34.243" v="1245" actId="478"/>
          <ac:picMkLst>
            <pc:docMk/>
            <pc:sldMk cId="578497325" sldId="501"/>
            <ac:picMk id="2052" creationId="{65811B72-D9A7-4518-8402-02B93968F80B}"/>
          </ac:picMkLst>
        </pc:picChg>
        <pc:picChg chg="add mod">
          <ac:chgData name="Chrissy LeMaire" userId="fffb4e015a970abe" providerId="LiveId" clId="{AC2D11FD-2F9E-40FC-928A-E843EF475401}" dt="2018-01-22T17:12:43.073" v="1248" actId="1076"/>
          <ac:picMkLst>
            <pc:docMk/>
            <pc:sldMk cId="578497325" sldId="501"/>
            <ac:picMk id="7170" creationId="{93F36941-B07F-4797-B107-7C0D5BC5702C}"/>
          </ac:picMkLst>
        </pc:picChg>
      </pc:sldChg>
      <pc:sldChg chg="addSp delSp modSp add ord modNotesTx">
        <pc:chgData name="Chrissy LeMaire" userId="fffb4e015a970abe" providerId="LiveId" clId="{AC2D11FD-2F9E-40FC-928A-E843EF475401}" dt="2018-01-22T21:17:21.402" v="2123" actId="6549"/>
        <pc:sldMkLst>
          <pc:docMk/>
          <pc:sldMk cId="2045518119" sldId="504"/>
        </pc:sldMkLst>
        <pc:spChg chg="mod">
          <ac:chgData name="Chrissy LeMaire" userId="fffb4e015a970abe" providerId="LiveId" clId="{AC2D11FD-2F9E-40FC-928A-E843EF475401}" dt="2018-01-22T17:15:56.971" v="1314" actId="20577"/>
          <ac:spMkLst>
            <pc:docMk/>
            <pc:sldMk cId="2045518119" sldId="504"/>
            <ac:spMk id="5" creationId="{75DCFED8-7764-4D2B-8745-63F34B8887DE}"/>
          </ac:spMkLst>
        </pc:spChg>
        <pc:picChg chg="del">
          <ac:chgData name="Chrissy LeMaire" userId="fffb4e015a970abe" providerId="LiveId" clId="{AC2D11FD-2F9E-40FC-928A-E843EF475401}" dt="2018-01-22T17:15:59.380" v="1315" actId="478"/>
          <ac:picMkLst>
            <pc:docMk/>
            <pc:sldMk cId="2045518119" sldId="504"/>
            <ac:picMk id="7170" creationId="{93F36941-B07F-4797-B107-7C0D5BC5702C}"/>
          </ac:picMkLst>
        </pc:picChg>
        <pc:picChg chg="add mod">
          <ac:chgData name="Chrissy LeMaire" userId="fffb4e015a970abe" providerId="LiveId" clId="{AC2D11FD-2F9E-40FC-928A-E843EF475401}" dt="2018-01-22T17:16:41.513" v="1321" actId="1076"/>
          <ac:picMkLst>
            <pc:docMk/>
            <pc:sldMk cId="2045518119" sldId="504"/>
            <ac:picMk id="8194" creationId="{920CDFFE-4E67-4E32-AF94-FB1C5C4D3AA9}"/>
          </ac:picMkLst>
        </pc:picChg>
      </pc:sldChg>
      <pc:sldChg chg="addSp delSp modSp add ord modNotesTx">
        <pc:chgData name="Chrissy LeMaire" userId="fffb4e015a970abe" providerId="LiveId" clId="{AC2D11FD-2F9E-40FC-928A-E843EF475401}" dt="2018-01-22T21:17:53.304" v="2128" actId="6549"/>
        <pc:sldMkLst>
          <pc:docMk/>
          <pc:sldMk cId="3725033619" sldId="505"/>
        </pc:sldMkLst>
        <pc:spChg chg="add del mod">
          <ac:chgData name="Chrissy LeMaire" userId="fffb4e015a970abe" providerId="LiveId" clId="{AC2D11FD-2F9E-40FC-928A-E843EF475401}" dt="2018-01-22T17:18:34.453" v="1349" actId="478"/>
          <ac:spMkLst>
            <pc:docMk/>
            <pc:sldMk cId="3725033619" sldId="505"/>
            <ac:spMk id="3" creationId="{0D98951F-5EB2-4ADE-8517-1F05A270F151}"/>
          </ac:spMkLst>
        </pc:spChg>
        <pc:spChg chg="mod">
          <ac:chgData name="Chrissy LeMaire" userId="fffb4e015a970abe" providerId="LiveId" clId="{AC2D11FD-2F9E-40FC-928A-E843EF475401}" dt="2018-01-22T17:22:31.396" v="1405" actId="1076"/>
          <ac:spMkLst>
            <pc:docMk/>
            <pc:sldMk cId="3725033619" sldId="505"/>
            <ac:spMk id="5" creationId="{75DCFED8-7764-4D2B-8745-63F34B8887DE}"/>
          </ac:spMkLst>
        </pc:spChg>
        <pc:spChg chg="del">
          <ac:chgData name="Chrissy LeMaire" userId="fffb4e015a970abe" providerId="LiveId" clId="{AC2D11FD-2F9E-40FC-928A-E843EF475401}" dt="2018-01-22T17:18:32.032" v="1348" actId="478"/>
          <ac:spMkLst>
            <pc:docMk/>
            <pc:sldMk cId="3725033619" sldId="505"/>
            <ac:spMk id="8" creationId="{D6C2EBB7-5EAC-44A8-BD58-EB99420A582F}"/>
          </ac:spMkLst>
        </pc:spChg>
        <pc:picChg chg="add">
          <ac:chgData name="Chrissy LeMaire" userId="fffb4e015a970abe" providerId="LiveId" clId="{AC2D11FD-2F9E-40FC-928A-E843EF475401}" dt="2018-01-22T17:19:10.316" v="1352" actId="6549"/>
          <ac:picMkLst>
            <pc:docMk/>
            <pc:sldMk cId="3725033619" sldId="505"/>
            <ac:picMk id="7" creationId="{E63723E6-9421-45DB-ABE0-5919BBB9EC14}"/>
          </ac:picMkLst>
        </pc:picChg>
        <pc:picChg chg="del">
          <ac:chgData name="Chrissy LeMaire" userId="fffb4e015a970abe" providerId="LiveId" clId="{AC2D11FD-2F9E-40FC-928A-E843EF475401}" dt="2018-01-22T17:19:10.087" v="1351" actId="478"/>
          <ac:picMkLst>
            <pc:docMk/>
            <pc:sldMk cId="3725033619" sldId="505"/>
            <ac:picMk id="2052" creationId="{65811B72-D9A7-4518-8402-02B93968F80B}"/>
          </ac:picMkLst>
        </pc:picChg>
      </pc:sldChg>
      <pc:sldChg chg="modSp add ord">
        <pc:chgData name="Chrissy LeMaire" userId="fffb4e015a970abe" providerId="LiveId" clId="{AC2D11FD-2F9E-40FC-928A-E843EF475401}" dt="2018-01-22T23:24:35.699" v="2426" actId="948"/>
        <pc:sldMkLst>
          <pc:docMk/>
          <pc:sldMk cId="3520988278" sldId="506"/>
        </pc:sldMkLst>
        <pc:spChg chg="mod">
          <ac:chgData name="Chrissy LeMaire" userId="fffb4e015a970abe" providerId="LiveId" clId="{AC2D11FD-2F9E-40FC-928A-E843EF475401}" dt="2018-01-22T17:19:28.224" v="1358" actId="20577"/>
          <ac:spMkLst>
            <pc:docMk/>
            <pc:sldMk cId="3520988278" sldId="506"/>
            <ac:spMk id="5" creationId="{AD4171E6-BCE7-4C01-8B2E-01637F9E8D21}"/>
          </ac:spMkLst>
        </pc:spChg>
        <pc:spChg chg="mod">
          <ac:chgData name="Chrissy LeMaire" userId="fffb4e015a970abe" providerId="LiveId" clId="{AC2D11FD-2F9E-40FC-928A-E843EF475401}" dt="2018-01-22T23:24:35.699" v="2426" actId="948"/>
          <ac:spMkLst>
            <pc:docMk/>
            <pc:sldMk cId="3520988278" sldId="506"/>
            <ac:spMk id="7" creationId="{00000000-0000-0000-0000-000000000000}"/>
          </ac:spMkLst>
        </pc:spChg>
      </pc:sldChg>
      <pc:sldChg chg="modSp add modNotesTx">
        <pc:chgData name="Chrissy LeMaire" userId="fffb4e015a970abe" providerId="LiveId" clId="{AC2D11FD-2F9E-40FC-928A-E843EF475401}" dt="2018-01-22T21:17:46.280" v="2127" actId="6549"/>
        <pc:sldMkLst>
          <pc:docMk/>
          <pc:sldMk cId="1018257411" sldId="507"/>
        </pc:sldMkLst>
        <pc:spChg chg="mod">
          <ac:chgData name="Chrissy LeMaire" userId="fffb4e015a970abe" providerId="LiveId" clId="{AC2D11FD-2F9E-40FC-928A-E843EF475401}" dt="2018-01-22T17:22:45.037" v="1407" actId="1076"/>
          <ac:spMkLst>
            <pc:docMk/>
            <pc:sldMk cId="1018257411" sldId="507"/>
            <ac:spMk id="5" creationId="{75DCFED8-7764-4D2B-8745-63F34B8887DE}"/>
          </ac:spMkLst>
        </pc:spChg>
      </pc:sldChg>
      <pc:sldChg chg="modSp add">
        <pc:chgData name="Chrissy LeMaire" userId="fffb4e015a970abe" providerId="LiveId" clId="{AC2D11FD-2F9E-40FC-928A-E843EF475401}" dt="2018-01-22T17:23:20.099" v="1451" actId="20577"/>
        <pc:sldMkLst>
          <pc:docMk/>
          <pc:sldMk cId="690994890" sldId="508"/>
        </pc:sldMkLst>
        <pc:spChg chg="mod">
          <ac:chgData name="Chrissy LeMaire" userId="fffb4e015a970abe" providerId="LiveId" clId="{AC2D11FD-2F9E-40FC-928A-E843EF475401}" dt="2018-01-22T17:23:12.445" v="1442" actId="20577"/>
          <ac:spMkLst>
            <pc:docMk/>
            <pc:sldMk cId="690994890" sldId="508"/>
            <ac:spMk id="5" creationId="{AD4171E6-BCE7-4C01-8B2E-01637F9E8D21}"/>
          </ac:spMkLst>
        </pc:spChg>
        <pc:spChg chg="mod">
          <ac:chgData name="Chrissy LeMaire" userId="fffb4e015a970abe" providerId="LiveId" clId="{AC2D11FD-2F9E-40FC-928A-E843EF475401}" dt="2018-01-22T17:23:20.099" v="1451" actId="20577"/>
          <ac:spMkLst>
            <pc:docMk/>
            <pc:sldMk cId="690994890" sldId="508"/>
            <ac:spMk id="7" creationId="{00000000-0000-0000-0000-000000000000}"/>
          </ac:spMkLst>
        </pc:spChg>
      </pc:sldChg>
      <pc:sldChg chg="modSp add">
        <pc:chgData name="Chrissy LeMaire" userId="fffb4e015a970abe" providerId="LiveId" clId="{AC2D11FD-2F9E-40FC-928A-E843EF475401}" dt="2018-01-22T17:23:35.571" v="1462" actId="20577"/>
        <pc:sldMkLst>
          <pc:docMk/>
          <pc:sldMk cId="2597985803" sldId="509"/>
        </pc:sldMkLst>
        <pc:spChg chg="mod">
          <ac:chgData name="Chrissy LeMaire" userId="fffb4e015a970abe" providerId="LiveId" clId="{AC2D11FD-2F9E-40FC-928A-E843EF475401}" dt="2018-01-22T17:23:35.571" v="1462" actId="20577"/>
          <ac:spMkLst>
            <pc:docMk/>
            <pc:sldMk cId="2597985803" sldId="509"/>
            <ac:spMk id="5" creationId="{AD4171E6-BCE7-4C01-8B2E-01637F9E8D21}"/>
          </ac:spMkLst>
        </pc:spChg>
      </pc:sldChg>
      <pc:sldChg chg="addSp modSp add modNotesTx">
        <pc:chgData name="Chrissy LeMaire" userId="fffb4e015a970abe" providerId="LiveId" clId="{AC2D11FD-2F9E-40FC-928A-E843EF475401}" dt="2018-01-22T23:23:38.994" v="2425" actId="20577"/>
        <pc:sldMkLst>
          <pc:docMk/>
          <pc:sldMk cId="3569430946" sldId="510"/>
        </pc:sldMkLst>
        <pc:spChg chg="mod">
          <ac:chgData name="Chrissy LeMaire" userId="fffb4e015a970abe" providerId="LiveId" clId="{AC2D11FD-2F9E-40FC-928A-E843EF475401}" dt="2018-01-22T23:01:25.600" v="2378" actId="20577"/>
          <ac:spMkLst>
            <pc:docMk/>
            <pc:sldMk cId="3569430946" sldId="510"/>
            <ac:spMk id="5" creationId="{AD4171E6-BCE7-4C01-8B2E-01637F9E8D21}"/>
          </ac:spMkLst>
        </pc:spChg>
        <pc:spChg chg="mod">
          <ac:chgData name="Chrissy LeMaire" userId="fffb4e015a970abe" providerId="LiveId" clId="{AC2D11FD-2F9E-40FC-928A-E843EF475401}" dt="2018-01-22T23:01:02.766" v="2360" actId="20577"/>
          <ac:spMkLst>
            <pc:docMk/>
            <pc:sldMk cId="3569430946" sldId="510"/>
            <ac:spMk id="7" creationId="{00000000-0000-0000-0000-000000000000}"/>
          </ac:spMkLst>
        </pc:spChg>
        <pc:picChg chg="add mod">
          <ac:chgData name="Chrissy LeMaire" userId="fffb4e015a970abe" providerId="LiveId" clId="{AC2D11FD-2F9E-40FC-928A-E843EF475401}" dt="2018-01-22T23:00:53.824" v="2357" actId="1035"/>
          <ac:picMkLst>
            <pc:docMk/>
            <pc:sldMk cId="3569430946" sldId="510"/>
            <ac:picMk id="14338" creationId="{E004EA79-ADA5-41BD-BB83-E778820F6B14}"/>
          </ac:picMkLst>
        </pc:picChg>
        <pc:picChg chg="add mod">
          <ac:chgData name="Chrissy LeMaire" userId="fffb4e015a970abe" providerId="LiveId" clId="{AC2D11FD-2F9E-40FC-928A-E843EF475401}" dt="2018-01-22T23:01:46.495" v="2380" actId="14100"/>
          <ac:picMkLst>
            <pc:docMk/>
            <pc:sldMk cId="3569430946" sldId="510"/>
            <ac:picMk id="14340" creationId="{89BDABC2-7E4A-4796-9FAA-EC08C13D2A0F}"/>
          </ac:picMkLst>
        </pc:picChg>
        <pc:picChg chg="add mod">
          <ac:chgData name="Chrissy LeMaire" userId="fffb4e015a970abe" providerId="LiveId" clId="{AC2D11FD-2F9E-40FC-928A-E843EF475401}" dt="2018-01-22T23:00:42.191" v="2309" actId="1035"/>
          <ac:picMkLst>
            <pc:docMk/>
            <pc:sldMk cId="3569430946" sldId="510"/>
            <ac:picMk id="14342" creationId="{3169FCB3-B1C4-4639-B9C2-8698C4BE3E79}"/>
          </ac:picMkLst>
        </pc:picChg>
      </pc:sldChg>
      <pc:sldChg chg="modSp add ord">
        <pc:chgData name="Chrissy LeMaire" userId="fffb4e015a970abe" providerId="LiveId" clId="{AC2D11FD-2F9E-40FC-928A-E843EF475401}" dt="2018-01-22T21:15:48.977" v="2118" actId="948"/>
        <pc:sldMkLst>
          <pc:docMk/>
          <pc:sldMk cId="1987454671" sldId="511"/>
        </pc:sldMkLst>
        <pc:spChg chg="mod">
          <ac:chgData name="Chrissy LeMaire" userId="fffb4e015a970abe" providerId="LiveId" clId="{AC2D11FD-2F9E-40FC-928A-E843EF475401}" dt="2018-01-22T18:49:55.542" v="1550" actId="20577"/>
          <ac:spMkLst>
            <pc:docMk/>
            <pc:sldMk cId="1987454671" sldId="511"/>
            <ac:spMk id="5" creationId="{AD4171E6-BCE7-4C01-8B2E-01637F9E8D21}"/>
          </ac:spMkLst>
        </pc:spChg>
        <pc:spChg chg="mod">
          <ac:chgData name="Chrissy LeMaire" userId="fffb4e015a970abe" providerId="LiveId" clId="{AC2D11FD-2F9E-40FC-928A-E843EF475401}" dt="2018-01-22T21:15:48.977" v="2118" actId="948"/>
          <ac:spMkLst>
            <pc:docMk/>
            <pc:sldMk cId="1987454671" sldId="511"/>
            <ac:spMk id="7" creationId="{00000000-0000-0000-0000-000000000000}"/>
          </ac:spMkLst>
        </pc:spChg>
      </pc:sldChg>
      <pc:sldChg chg="addSp delSp modSp add ord">
        <pc:chgData name="Chrissy LeMaire" userId="fffb4e015a970abe" providerId="LiveId" clId="{AC2D11FD-2F9E-40FC-928A-E843EF475401}" dt="2018-01-22T19:02:07.946" v="2093" actId="1076"/>
        <pc:sldMkLst>
          <pc:docMk/>
          <pc:sldMk cId="1114379534" sldId="512"/>
        </pc:sldMkLst>
        <pc:spChg chg="mod">
          <ac:chgData name="Chrissy LeMaire" userId="fffb4e015a970abe" providerId="LiveId" clId="{AC2D11FD-2F9E-40FC-928A-E843EF475401}" dt="2018-01-22T19:01:02.426" v="2083" actId="20577"/>
          <ac:spMkLst>
            <pc:docMk/>
            <pc:sldMk cId="1114379534" sldId="512"/>
            <ac:spMk id="5" creationId="{AD4171E6-BCE7-4C01-8B2E-01637F9E8D21}"/>
          </ac:spMkLst>
        </pc:spChg>
        <pc:spChg chg="del">
          <ac:chgData name="Chrissy LeMaire" userId="fffb4e015a970abe" providerId="LiveId" clId="{AC2D11FD-2F9E-40FC-928A-E843EF475401}" dt="2018-01-22T18:59:48.486" v="2048" actId="478"/>
          <ac:spMkLst>
            <pc:docMk/>
            <pc:sldMk cId="1114379534" sldId="512"/>
            <ac:spMk id="7" creationId="{00000000-0000-0000-0000-000000000000}"/>
          </ac:spMkLst>
        </pc:spChg>
        <pc:picChg chg="add del mod">
          <ac:chgData name="Chrissy LeMaire" userId="fffb4e015a970abe" providerId="LiveId" clId="{AC2D11FD-2F9E-40FC-928A-E843EF475401}" dt="2018-01-22T19:00:42.891" v="2053" actId="478"/>
          <ac:picMkLst>
            <pc:docMk/>
            <pc:sldMk cId="1114379534" sldId="512"/>
            <ac:picMk id="11266" creationId="{623A5B4C-4771-414A-AF89-F4141A007CD7}"/>
          </ac:picMkLst>
        </pc:picChg>
        <pc:picChg chg="add mod">
          <ac:chgData name="Chrissy LeMaire" userId="fffb4e015a970abe" providerId="LiveId" clId="{AC2D11FD-2F9E-40FC-928A-E843EF475401}" dt="2018-01-22T19:01:11.421" v="2087" actId="1076"/>
          <ac:picMkLst>
            <pc:docMk/>
            <pc:sldMk cId="1114379534" sldId="512"/>
            <ac:picMk id="11268" creationId="{AAE533B9-FAC8-4CC8-AB70-DB32BB72AE66}"/>
          </ac:picMkLst>
        </pc:picChg>
        <pc:picChg chg="add mod">
          <ac:chgData name="Chrissy LeMaire" userId="fffb4e015a970abe" providerId="LiveId" clId="{AC2D11FD-2F9E-40FC-928A-E843EF475401}" dt="2018-01-22T19:02:07.946" v="2093" actId="1076"/>
          <ac:picMkLst>
            <pc:docMk/>
            <pc:sldMk cId="1114379534" sldId="512"/>
            <ac:picMk id="11270" creationId="{44CF9F10-9D21-43F9-817D-76A8CFCC7DDE}"/>
          </ac:picMkLst>
        </pc:picChg>
      </pc:sldChg>
      <pc:sldMasterChg chg="addSp delSp modSp addSldLayout delSldLayout modSldLayout">
        <pc:chgData name="Chrissy LeMaire" userId="fffb4e015a970abe" providerId="LiveId" clId="{AC2D11FD-2F9E-40FC-928A-E843EF475401}" dt="2018-01-22T14:10:53.185" v="382"/>
        <pc:sldMasterMkLst>
          <pc:docMk/>
          <pc:sldMasterMk cId="4065379441" sldId="2147483648"/>
        </pc:sldMasterMkLst>
        <pc:picChg chg="add del">
          <ac:chgData name="Chrissy LeMaire" userId="fffb4e015a970abe" providerId="LiveId" clId="{AC2D11FD-2F9E-40FC-928A-E843EF475401}" dt="2018-01-22T13:39:55.037" v="155"/>
          <ac:picMkLst>
            <pc:docMk/>
            <pc:sldMasterMk cId="4065379441" sldId="2147483648"/>
            <ac:picMk id="2" creationId="{A1C89605-F7C4-496E-B32E-046B3FEF9DFF}"/>
          </ac:picMkLst>
        </pc:picChg>
        <pc:picChg chg="add mod">
          <ac:chgData name="Chrissy LeMaire" userId="fffb4e015a970abe" providerId="LiveId" clId="{AC2D11FD-2F9E-40FC-928A-E843EF475401}" dt="2018-01-22T13:40:40.348" v="186" actId="1036"/>
          <ac:picMkLst>
            <pc:docMk/>
            <pc:sldMasterMk cId="4065379441" sldId="2147483648"/>
            <ac:picMk id="3" creationId="{E2028C51-1424-4D35-A679-B08A92ADBB1F}"/>
          </ac:picMkLst>
        </pc:picChg>
        <pc:picChg chg="add del">
          <ac:chgData name="Chrissy LeMaire" userId="fffb4e015a970abe" providerId="LiveId" clId="{AC2D11FD-2F9E-40FC-928A-E843EF475401}" dt="2018-01-22T13:40:34.506" v="160" actId="478"/>
          <ac:picMkLst>
            <pc:docMk/>
            <pc:sldMasterMk cId="4065379441" sldId="2147483648"/>
            <ac:picMk id="7" creationId="{00000000-0000-0000-0000-000000000000}"/>
          </ac:picMkLst>
        </pc:picChg>
        <pc:sldLayoutChg chg="addSp delSp modSp">
          <pc:chgData name="Chrissy LeMaire" userId="fffb4e015a970abe" providerId="LiveId" clId="{AC2D11FD-2F9E-40FC-928A-E843EF475401}" dt="2018-01-22T14:10:53.185" v="382"/>
          <pc:sldLayoutMkLst>
            <pc:docMk/>
            <pc:sldMasterMk cId="4065379441" sldId="2147483648"/>
            <pc:sldLayoutMk cId="0" sldId="2147483670"/>
          </pc:sldLayoutMkLst>
          <pc:spChg chg="add del">
            <ac:chgData name="Chrissy LeMaire" userId="fffb4e015a970abe" providerId="LiveId" clId="{AC2D11FD-2F9E-40FC-928A-E843EF475401}" dt="2018-01-22T13:48:43.305" v="235"/>
            <ac:spMkLst>
              <pc:docMk/>
              <pc:sldMasterMk cId="4065379441" sldId="2147483648"/>
              <pc:sldLayoutMk cId="0" sldId="2147483670"/>
              <ac:spMk id="2" creationId="{0A41000E-4755-43C7-AE6B-A31F82D9E115}"/>
            </ac:spMkLst>
          </pc:spChg>
          <pc:spChg chg="add mod">
            <ac:chgData name="Chrissy LeMaire" userId="fffb4e015a970abe" providerId="LiveId" clId="{AC2D11FD-2F9E-40FC-928A-E843EF475401}" dt="2018-01-22T13:53:27.461" v="268" actId="14100"/>
            <ac:spMkLst>
              <pc:docMk/>
              <pc:sldMasterMk cId="4065379441" sldId="2147483648"/>
              <pc:sldLayoutMk cId="0" sldId="2147483670"/>
              <ac:spMk id="6" creationId="{1214BD43-319B-47C0-A64C-F1000BBD402E}"/>
            </ac:spMkLst>
          </pc:spChg>
          <pc:picChg chg="add del mod">
            <ac:chgData name="Chrissy LeMaire" userId="fffb4e015a970abe" providerId="LiveId" clId="{AC2D11FD-2F9E-40FC-928A-E843EF475401}" dt="2018-01-22T13:50:51.386" v="240" actId="478"/>
            <ac:picMkLst>
              <pc:docMk/>
              <pc:sldMasterMk cId="4065379441" sldId="2147483648"/>
              <pc:sldLayoutMk cId="0" sldId="2147483670"/>
              <ac:picMk id="4" creationId="{37840FDC-D963-4BC2-BF7B-48F342060738}"/>
            </ac:picMkLst>
          </pc:picChg>
          <pc:picChg chg="del">
            <ac:chgData name="Chrissy LeMaire" userId="fffb4e015a970abe" providerId="LiveId" clId="{AC2D11FD-2F9E-40FC-928A-E843EF475401}" dt="2018-01-22T13:41:51.976" v="196" actId="478"/>
            <ac:picMkLst>
              <pc:docMk/>
              <pc:sldMasterMk cId="4065379441" sldId="2147483648"/>
              <pc:sldLayoutMk cId="0" sldId="2147483670"/>
              <ac:picMk id="5" creationId="{00000000-0000-0000-0000-000000000000}"/>
            </ac:picMkLst>
          </pc:picChg>
          <pc:picChg chg="add del mod">
            <ac:chgData name="Chrissy LeMaire" userId="fffb4e015a970abe" providerId="LiveId" clId="{AC2D11FD-2F9E-40FC-928A-E843EF475401}" dt="2018-01-22T13:53:13.656" v="263" actId="478"/>
            <ac:picMkLst>
              <pc:docMk/>
              <pc:sldMasterMk cId="4065379441" sldId="2147483648"/>
              <pc:sldLayoutMk cId="0" sldId="2147483670"/>
              <ac:picMk id="10" creationId="{7C7BF7DE-4356-4855-89AF-6DA31AD48B14}"/>
            </ac:picMkLst>
          </pc:picChg>
          <pc:picChg chg="add del mod">
            <ac:chgData name="Chrissy LeMaire" userId="fffb4e015a970abe" providerId="LiveId" clId="{AC2D11FD-2F9E-40FC-928A-E843EF475401}" dt="2018-01-22T14:10:53.185" v="382"/>
            <ac:picMkLst>
              <pc:docMk/>
              <pc:sldMasterMk cId="4065379441" sldId="2147483648"/>
              <pc:sldLayoutMk cId="0" sldId="2147483670"/>
              <ac:picMk id="11" creationId="{E2ADADA4-F22E-4835-ADFC-FB6CD78C3353}"/>
            </ac:picMkLst>
          </pc:picChg>
        </pc:sldLayoutChg>
        <pc:sldLayoutChg chg="delSp">
          <pc:chgData name="Chrissy LeMaire" userId="fffb4e015a970abe" providerId="LiveId" clId="{AC2D11FD-2F9E-40FC-928A-E843EF475401}" dt="2018-01-22T13:41:55.090" v="197" actId="478"/>
          <pc:sldLayoutMkLst>
            <pc:docMk/>
            <pc:sldMasterMk cId="4065379441" sldId="2147483648"/>
            <pc:sldLayoutMk cId="2015014747" sldId="2147483671"/>
          </pc:sldLayoutMkLst>
          <pc:picChg chg="del">
            <ac:chgData name="Chrissy LeMaire" userId="fffb4e015a970abe" providerId="LiveId" clId="{AC2D11FD-2F9E-40FC-928A-E843EF475401}" dt="2018-01-22T13:41:55.090" v="197" actId="478"/>
            <ac:picMkLst>
              <pc:docMk/>
              <pc:sldMasterMk cId="4065379441" sldId="2147483648"/>
              <pc:sldLayoutMk cId="2015014747" sldId="2147483671"/>
              <ac:picMk id="5" creationId="{00000000-0000-0000-0000-000000000000}"/>
            </ac:picMkLst>
          </pc:picChg>
        </pc:sldLayoutChg>
        <pc:sldLayoutChg chg="addSp delSp modSp">
          <pc:chgData name="Chrissy LeMaire" userId="fffb4e015a970abe" providerId="LiveId" clId="{AC2D11FD-2F9E-40FC-928A-E843EF475401}" dt="2018-01-22T13:41:38.461" v="194" actId="478"/>
          <pc:sldLayoutMkLst>
            <pc:docMk/>
            <pc:sldMasterMk cId="4065379441" sldId="2147483648"/>
            <pc:sldLayoutMk cId="0" sldId="2147483677"/>
          </pc:sldLayoutMkLst>
          <pc:picChg chg="add del mod">
            <ac:chgData name="Chrissy LeMaire" userId="fffb4e015a970abe" providerId="LiveId" clId="{AC2D11FD-2F9E-40FC-928A-E843EF475401}" dt="2018-01-22T13:41:26.217" v="191" actId="478"/>
            <ac:picMkLst>
              <pc:docMk/>
              <pc:sldMasterMk cId="4065379441" sldId="2147483648"/>
              <pc:sldLayoutMk cId="0" sldId="2147483677"/>
              <ac:picMk id="2" creationId="{2FE2A8E9-2E2E-47C8-9220-32396C52FCFC}"/>
            </ac:picMkLst>
          </pc:picChg>
          <pc:picChg chg="del">
            <ac:chgData name="Chrissy LeMaire" userId="fffb4e015a970abe" providerId="LiveId" clId="{AC2D11FD-2F9E-40FC-928A-E843EF475401}" dt="2018-01-22T13:41:03.923" v="187" actId="478"/>
            <ac:picMkLst>
              <pc:docMk/>
              <pc:sldMasterMk cId="4065379441" sldId="2147483648"/>
              <pc:sldLayoutMk cId="0" sldId="2147483677"/>
              <ac:picMk id="11" creationId="{00000000-0000-0000-0000-000000000000}"/>
            </ac:picMkLst>
          </pc:picChg>
          <pc:picChg chg="del">
            <ac:chgData name="Chrissy LeMaire" userId="fffb4e015a970abe" providerId="LiveId" clId="{AC2D11FD-2F9E-40FC-928A-E843EF475401}" dt="2018-01-22T13:41:38.461" v="194" actId="478"/>
            <ac:picMkLst>
              <pc:docMk/>
              <pc:sldMasterMk cId="4065379441" sldId="2147483648"/>
              <pc:sldLayoutMk cId="0" sldId="2147483677"/>
              <ac:picMk id="13" creationId="{00000000-0000-0000-0000-000000000000}"/>
            </ac:picMkLst>
          </pc:picChg>
        </pc:sldLayoutChg>
      </pc:sldMasterChg>
    </pc:docChg>
  </pc:docChgLst>
  <pc:docChgLst>
    <pc:chgData name="Chrissy LeMaire" userId="fffb4e015a970abe" providerId="LiveId" clId="{A2406523-8784-4010-B6BC-5B76695B6B1B}"/>
    <pc:docChg chg="undo custSel addSld delSld modSld sldOrd modSection">
      <pc:chgData name="Chrissy LeMaire" userId="fffb4e015a970abe" providerId="LiveId" clId="{A2406523-8784-4010-B6BC-5B76695B6B1B}" dt="2018-02-20T13:09:13.604" v="936" actId="478"/>
      <pc:docMkLst>
        <pc:docMk/>
      </pc:docMkLst>
      <pc:sldChg chg="modSp">
        <pc:chgData name="Chrissy LeMaire" userId="fffb4e015a970abe" providerId="LiveId" clId="{A2406523-8784-4010-B6BC-5B76695B6B1B}" dt="2018-02-10T13:26:16.940" v="214" actId="255"/>
        <pc:sldMkLst>
          <pc:docMk/>
          <pc:sldMk cId="2335265236" sldId="323"/>
        </pc:sldMkLst>
        <pc:spChg chg="mod">
          <ac:chgData name="Chrissy LeMaire" userId="fffb4e015a970abe" providerId="LiveId" clId="{A2406523-8784-4010-B6BC-5B76695B6B1B}" dt="2018-02-10T13:26:16.940" v="214" actId="255"/>
          <ac:spMkLst>
            <pc:docMk/>
            <pc:sldMk cId="2335265236" sldId="323"/>
            <ac:spMk id="7" creationId="{00000000-0000-0000-0000-000000000000}"/>
          </ac:spMkLst>
        </pc:spChg>
      </pc:sldChg>
      <pc:sldChg chg="modNotesTx">
        <pc:chgData name="Chrissy LeMaire" userId="fffb4e015a970abe" providerId="LiveId" clId="{A2406523-8784-4010-B6BC-5B76695B6B1B}" dt="2018-02-12T19:23:40.617" v="683" actId="313"/>
        <pc:sldMkLst>
          <pc:docMk/>
          <pc:sldMk cId="2563472063" sldId="348"/>
        </pc:sldMkLst>
      </pc:sldChg>
      <pc:sldChg chg="modSp modAnim">
        <pc:chgData name="Chrissy LeMaire" userId="fffb4e015a970abe" providerId="LiveId" clId="{A2406523-8784-4010-B6BC-5B76695B6B1B}" dt="2018-02-10T13:47:47.458" v="279" actId="14"/>
        <pc:sldMkLst>
          <pc:docMk/>
          <pc:sldMk cId="538030356" sldId="353"/>
        </pc:sldMkLst>
        <pc:spChg chg="mod">
          <ac:chgData name="Chrissy LeMaire" userId="fffb4e015a970abe" providerId="LiveId" clId="{A2406523-8784-4010-B6BC-5B76695B6B1B}" dt="2018-02-10T13:47:47.458" v="279" actId="14"/>
          <ac:spMkLst>
            <pc:docMk/>
            <pc:sldMk cId="538030356" sldId="353"/>
            <ac:spMk id="7" creationId="{00000000-0000-0000-0000-000000000000}"/>
          </ac:spMkLst>
        </pc:spChg>
      </pc:sldChg>
      <pc:sldChg chg="modNotesTx">
        <pc:chgData name="Chrissy LeMaire" userId="fffb4e015a970abe" providerId="LiveId" clId="{A2406523-8784-4010-B6BC-5B76695B6B1B}" dt="2018-02-10T14:00:52.950" v="306" actId="20577"/>
        <pc:sldMkLst>
          <pc:docMk/>
          <pc:sldMk cId="912555700" sldId="370"/>
        </pc:sldMkLst>
      </pc:sldChg>
      <pc:sldChg chg="modSp">
        <pc:chgData name="Chrissy LeMaire" userId="fffb4e015a970abe" providerId="LiveId" clId="{A2406523-8784-4010-B6BC-5B76695B6B1B}" dt="2018-02-10T13:12:08.303" v="8" actId="20577"/>
        <pc:sldMkLst>
          <pc:docMk/>
          <pc:sldMk cId="1846184991" sldId="414"/>
        </pc:sldMkLst>
        <pc:spChg chg="mod">
          <ac:chgData name="Chrissy LeMaire" userId="fffb4e015a970abe" providerId="LiveId" clId="{A2406523-8784-4010-B6BC-5B76695B6B1B}" dt="2018-02-10T13:12:08.303" v="8" actId="20577"/>
          <ac:spMkLst>
            <pc:docMk/>
            <pc:sldMk cId="1846184991" sldId="414"/>
            <ac:spMk id="52" creationId="{E20C1538-9956-4391-BB59-375F2BEF4189}"/>
          </ac:spMkLst>
        </pc:spChg>
      </pc:sldChg>
      <pc:sldChg chg="modSp modNotesTx">
        <pc:chgData name="Chrissy LeMaire" userId="fffb4e015a970abe" providerId="LiveId" clId="{A2406523-8784-4010-B6BC-5B76695B6B1B}" dt="2018-02-11T15:27:48.760" v="653" actId="20577"/>
        <pc:sldMkLst>
          <pc:docMk/>
          <pc:sldMk cId="1884055595" sldId="490"/>
        </pc:sldMkLst>
        <pc:spChg chg="mod">
          <ac:chgData name="Chrissy LeMaire" userId="fffb4e015a970abe" providerId="LiveId" clId="{A2406523-8784-4010-B6BC-5B76695B6B1B}" dt="2018-02-11T15:27:28.164" v="588" actId="20577"/>
          <ac:spMkLst>
            <pc:docMk/>
            <pc:sldMk cId="1884055595" sldId="490"/>
            <ac:spMk id="2" creationId="{00000000-0000-0000-0000-000000000000}"/>
          </ac:spMkLst>
        </pc:spChg>
      </pc:sldChg>
      <pc:sldChg chg="modSp">
        <pc:chgData name="Chrissy LeMaire" userId="fffb4e015a970abe" providerId="LiveId" clId="{A2406523-8784-4010-B6BC-5B76695B6B1B}" dt="2018-02-12T11:28:33.287" v="655" actId="20577"/>
        <pc:sldMkLst>
          <pc:docMk/>
          <pc:sldMk cId="578497325" sldId="501"/>
        </pc:sldMkLst>
        <pc:spChg chg="mod">
          <ac:chgData name="Chrissy LeMaire" userId="fffb4e015a970abe" providerId="LiveId" clId="{A2406523-8784-4010-B6BC-5B76695B6B1B}" dt="2018-02-12T11:28:33.287" v="655" actId="20577"/>
          <ac:spMkLst>
            <pc:docMk/>
            <pc:sldMk cId="578497325" sldId="501"/>
            <ac:spMk id="5" creationId="{75DCFED8-7764-4D2B-8745-63F34B8887DE}"/>
          </ac:spMkLst>
        </pc:spChg>
      </pc:sldChg>
      <pc:sldChg chg="modSp">
        <pc:chgData name="Chrissy LeMaire" userId="fffb4e015a970abe" providerId="LiveId" clId="{A2406523-8784-4010-B6BC-5B76695B6B1B}" dt="2018-02-10T14:34:24.979" v="326" actId="5793"/>
        <pc:sldMkLst>
          <pc:docMk/>
          <pc:sldMk cId="690994890" sldId="508"/>
        </pc:sldMkLst>
        <pc:spChg chg="mod">
          <ac:chgData name="Chrissy LeMaire" userId="fffb4e015a970abe" providerId="LiveId" clId="{A2406523-8784-4010-B6BC-5B76695B6B1B}" dt="2018-02-10T14:34:24.979" v="326" actId="5793"/>
          <ac:spMkLst>
            <pc:docMk/>
            <pc:sldMk cId="690994890" sldId="508"/>
            <ac:spMk id="7" creationId="{00000000-0000-0000-0000-000000000000}"/>
          </ac:spMkLst>
        </pc:spChg>
      </pc:sldChg>
      <pc:sldChg chg="modSp">
        <pc:chgData name="Chrissy LeMaire" userId="fffb4e015a970abe" providerId="LiveId" clId="{A2406523-8784-4010-B6BC-5B76695B6B1B}" dt="2018-02-10T14:35:22.667" v="431" actId="20577"/>
        <pc:sldMkLst>
          <pc:docMk/>
          <pc:sldMk cId="2597985803" sldId="509"/>
        </pc:sldMkLst>
        <pc:spChg chg="mod">
          <ac:chgData name="Chrissy LeMaire" userId="fffb4e015a970abe" providerId="LiveId" clId="{A2406523-8784-4010-B6BC-5B76695B6B1B}" dt="2018-02-10T14:35:22.667" v="431" actId="20577"/>
          <ac:spMkLst>
            <pc:docMk/>
            <pc:sldMk cId="2597985803" sldId="509"/>
            <ac:spMk id="7" creationId="{00000000-0000-0000-0000-000000000000}"/>
          </ac:spMkLst>
        </pc:spChg>
      </pc:sldChg>
      <pc:sldChg chg="modSp">
        <pc:chgData name="Chrissy LeMaire" userId="fffb4e015a970abe" providerId="LiveId" clId="{A2406523-8784-4010-B6BC-5B76695B6B1B}" dt="2018-02-12T11:28:54.763" v="664" actId="20577"/>
        <pc:sldMkLst>
          <pc:docMk/>
          <pc:sldMk cId="1987454671" sldId="511"/>
        </pc:sldMkLst>
        <pc:spChg chg="mod">
          <ac:chgData name="Chrissy LeMaire" userId="fffb4e015a970abe" providerId="LiveId" clId="{A2406523-8784-4010-B6BC-5B76695B6B1B}" dt="2018-02-12T11:28:43.140" v="659" actId="20577"/>
          <ac:spMkLst>
            <pc:docMk/>
            <pc:sldMk cId="1987454671" sldId="511"/>
            <ac:spMk id="5" creationId="{AD4171E6-BCE7-4C01-8B2E-01637F9E8D21}"/>
          </ac:spMkLst>
        </pc:spChg>
        <pc:spChg chg="mod">
          <ac:chgData name="Chrissy LeMaire" userId="fffb4e015a970abe" providerId="LiveId" clId="{A2406523-8784-4010-B6BC-5B76695B6B1B}" dt="2018-02-12T11:28:54.763" v="664" actId="20577"/>
          <ac:spMkLst>
            <pc:docMk/>
            <pc:sldMk cId="1987454671" sldId="511"/>
            <ac:spMk id="7" creationId="{00000000-0000-0000-0000-000000000000}"/>
          </ac:spMkLst>
        </pc:spChg>
      </pc:sldChg>
      <pc:sldChg chg="addSp delSp modSp add ord">
        <pc:chgData name="Chrissy LeMaire" userId="fffb4e015a970abe" providerId="LiveId" clId="{A2406523-8784-4010-B6BC-5B76695B6B1B}" dt="2018-02-15T14:19:24.537" v="866" actId="1076"/>
        <pc:sldMkLst>
          <pc:docMk/>
          <pc:sldMk cId="2223119472" sldId="516"/>
        </pc:sldMkLst>
        <pc:spChg chg="mod">
          <ac:chgData name="Chrissy LeMaire" userId="fffb4e015a970abe" providerId="LiveId" clId="{A2406523-8784-4010-B6BC-5B76695B6B1B}" dt="2018-02-15T14:18:57.948" v="863" actId="20577"/>
          <ac:spMkLst>
            <pc:docMk/>
            <pc:sldMk cId="2223119472" sldId="516"/>
            <ac:spMk id="2" creationId="{00000000-0000-0000-0000-000000000000}"/>
          </ac:spMkLst>
        </pc:spChg>
        <pc:spChg chg="add del mod">
          <ac:chgData name="Chrissy LeMaire" userId="fffb4e015a970abe" providerId="LiveId" clId="{A2406523-8784-4010-B6BC-5B76695B6B1B}" dt="2018-02-15T14:12:01.351" v="758" actId="478"/>
          <ac:spMkLst>
            <pc:docMk/>
            <pc:sldMk cId="2223119472" sldId="516"/>
            <ac:spMk id="5" creationId="{BA897B97-A5EF-47B1-864C-29E5B91E43AA}"/>
          </ac:spMkLst>
        </pc:spChg>
        <pc:spChg chg="del mod">
          <ac:chgData name="Chrissy LeMaire" userId="fffb4e015a970abe" providerId="LiveId" clId="{A2406523-8784-4010-B6BC-5B76695B6B1B}" dt="2018-02-15T14:11:58.225" v="757" actId="478"/>
          <ac:spMkLst>
            <pc:docMk/>
            <pc:sldMk cId="2223119472" sldId="516"/>
            <ac:spMk id="7" creationId="{00000000-0000-0000-0000-000000000000}"/>
          </ac:spMkLst>
        </pc:spChg>
        <pc:picChg chg="add mod">
          <ac:chgData name="Chrissy LeMaire" userId="fffb4e015a970abe" providerId="LiveId" clId="{A2406523-8784-4010-B6BC-5B76695B6B1B}" dt="2018-02-15T14:19:24.537" v="866" actId="1076"/>
          <ac:picMkLst>
            <pc:docMk/>
            <pc:sldMk cId="2223119472" sldId="516"/>
            <ac:picMk id="3" creationId="{5545914E-42E4-4B20-9229-976D4A44E4A4}"/>
          </ac:picMkLst>
        </pc:picChg>
      </pc:sldChg>
      <pc:sldChg chg="addSp delSp modSp add">
        <pc:chgData name="Chrissy LeMaire" userId="fffb4e015a970abe" providerId="LiveId" clId="{A2406523-8784-4010-B6BC-5B76695B6B1B}" dt="2018-02-12T11:28:38.457" v="657" actId="20577"/>
        <pc:sldMkLst>
          <pc:docMk/>
          <pc:sldMk cId="1859213211" sldId="517"/>
        </pc:sldMkLst>
        <pc:spChg chg="mod">
          <ac:chgData name="Chrissy LeMaire" userId="fffb4e015a970abe" providerId="LiveId" clId="{A2406523-8784-4010-B6BC-5B76695B6B1B}" dt="2018-02-12T11:28:38.457" v="657" actId="20577"/>
          <ac:spMkLst>
            <pc:docMk/>
            <pc:sldMk cId="1859213211" sldId="517"/>
            <ac:spMk id="2" creationId="{00000000-0000-0000-0000-000000000000}"/>
          </ac:spMkLst>
        </pc:spChg>
        <pc:spChg chg="mod">
          <ac:chgData name="Chrissy LeMaire" userId="fffb4e015a970abe" providerId="LiveId" clId="{A2406523-8784-4010-B6BC-5B76695B6B1B}" dt="2018-02-11T14:53:53.545" v="525" actId="20577"/>
          <ac:spMkLst>
            <pc:docMk/>
            <pc:sldMk cId="1859213211" sldId="517"/>
            <ac:spMk id="7" creationId="{00000000-0000-0000-0000-000000000000}"/>
          </ac:spMkLst>
        </pc:spChg>
        <pc:picChg chg="add del mod">
          <ac:chgData name="Chrissy LeMaire" userId="fffb4e015a970abe" providerId="LiveId" clId="{A2406523-8784-4010-B6BC-5B76695B6B1B}" dt="2018-02-11T14:51:16.433" v="451" actId="20577"/>
          <ac:picMkLst>
            <pc:docMk/>
            <pc:sldMk cId="1859213211" sldId="517"/>
            <ac:picMk id="5" creationId="{25EDA488-04E9-44A1-8A87-406FCA9E3EAD}"/>
          </ac:picMkLst>
        </pc:picChg>
        <pc:picChg chg="add">
          <ac:chgData name="Chrissy LeMaire" userId="fffb4e015a970abe" providerId="LiveId" clId="{A2406523-8784-4010-B6BC-5B76695B6B1B}" dt="2018-02-11T14:51:17.891" v="453" actId="20577"/>
          <ac:picMkLst>
            <pc:docMk/>
            <pc:sldMk cId="1859213211" sldId="517"/>
            <ac:picMk id="6" creationId="{D18BA6BC-B712-41C3-B055-110ADC83945A}"/>
          </ac:picMkLst>
        </pc:picChg>
        <pc:picChg chg="del">
          <ac:chgData name="Chrissy LeMaire" userId="fffb4e015a970abe" providerId="LiveId" clId="{A2406523-8784-4010-B6BC-5B76695B6B1B}" dt="2018-02-11T14:51:17.687" v="452" actId="478"/>
          <ac:picMkLst>
            <pc:docMk/>
            <pc:sldMk cId="1859213211" sldId="517"/>
            <ac:picMk id="8" creationId="{775FDFB4-2D33-4CFE-9F5A-43E13938CA7C}"/>
          </ac:picMkLst>
        </pc:picChg>
      </pc:sldChg>
      <pc:sldChg chg="add">
        <pc:chgData name="Chrissy LeMaire" userId="fffb4e015a970abe" providerId="LiveId" clId="{A2406523-8784-4010-B6BC-5B76695B6B1B}" dt="2018-02-11T14:51:59.389" v="471" actId="313"/>
        <pc:sldMkLst>
          <pc:docMk/>
          <pc:sldMk cId="3410338502" sldId="518"/>
        </pc:sldMkLst>
      </pc:sldChg>
      <pc:sldChg chg="modSp add">
        <pc:chgData name="Chrissy LeMaire" userId="fffb4e015a970abe" providerId="LiveId" clId="{A2406523-8784-4010-B6BC-5B76695B6B1B}" dt="2018-02-11T14:58:41.125" v="542" actId="20577"/>
        <pc:sldMkLst>
          <pc:docMk/>
          <pc:sldMk cId="2341503861" sldId="519"/>
        </pc:sldMkLst>
        <pc:spChg chg="mod">
          <ac:chgData name="Chrissy LeMaire" userId="fffb4e015a970abe" providerId="LiveId" clId="{A2406523-8784-4010-B6BC-5B76695B6B1B}" dt="2018-02-11T14:58:41.125" v="542" actId="20577"/>
          <ac:spMkLst>
            <pc:docMk/>
            <pc:sldMk cId="2341503861" sldId="519"/>
            <ac:spMk id="6" creationId="{176D7545-CC71-42AA-ABA2-8AFFFBD2586F}"/>
          </ac:spMkLst>
        </pc:spChg>
      </pc:sldChg>
      <pc:sldChg chg="add">
        <pc:chgData name="Chrissy LeMaire" userId="fffb4e015a970abe" providerId="LiveId" clId="{A2406523-8784-4010-B6BC-5B76695B6B1B}" dt="2018-02-15T09:09:18.686" v="684" actId="1076"/>
        <pc:sldMkLst>
          <pc:docMk/>
          <pc:sldMk cId="1239169279" sldId="520"/>
        </pc:sldMkLst>
      </pc:sldChg>
      <pc:sldChg chg="addSp delSp modSp add">
        <pc:chgData name="Chrissy LeMaire" userId="fffb4e015a970abe" providerId="LiveId" clId="{A2406523-8784-4010-B6BC-5B76695B6B1B}" dt="2018-02-15T14:19:21.936" v="865" actId="1076"/>
        <pc:sldMkLst>
          <pc:docMk/>
          <pc:sldMk cId="213413825" sldId="523"/>
        </pc:sldMkLst>
        <pc:spChg chg="mod">
          <ac:chgData name="Chrissy LeMaire" userId="fffb4e015a970abe" providerId="LiveId" clId="{A2406523-8784-4010-B6BC-5B76695B6B1B}" dt="2018-02-15T14:18:47.736" v="829" actId="20577"/>
          <ac:spMkLst>
            <pc:docMk/>
            <pc:sldMk cId="213413825" sldId="523"/>
            <ac:spMk id="2" creationId="{00000000-0000-0000-0000-000000000000}"/>
          </ac:spMkLst>
        </pc:spChg>
        <pc:spChg chg="add del mod">
          <ac:chgData name="Chrissy LeMaire" userId="fffb4e015a970abe" providerId="LiveId" clId="{A2406523-8784-4010-B6BC-5B76695B6B1B}" dt="2018-02-15T14:11:36.522" v="749" actId="478"/>
          <ac:spMkLst>
            <pc:docMk/>
            <pc:sldMk cId="213413825" sldId="523"/>
            <ac:spMk id="5" creationId="{0EB29763-1C98-4148-91B4-74881D954E31}"/>
          </ac:spMkLst>
        </pc:spChg>
        <pc:spChg chg="del">
          <ac:chgData name="Chrissy LeMaire" userId="fffb4e015a970abe" providerId="LiveId" clId="{A2406523-8784-4010-B6BC-5B76695B6B1B}" dt="2018-02-15T14:11:32.640" v="748" actId="478"/>
          <ac:spMkLst>
            <pc:docMk/>
            <pc:sldMk cId="213413825" sldId="523"/>
            <ac:spMk id="7" creationId="{00000000-0000-0000-0000-000000000000}"/>
          </ac:spMkLst>
        </pc:spChg>
        <pc:picChg chg="del">
          <ac:chgData name="Chrissy LeMaire" userId="fffb4e015a970abe" providerId="LiveId" clId="{A2406523-8784-4010-B6BC-5B76695B6B1B}" dt="2018-02-15T14:11:50.726" v="755" actId="478"/>
          <ac:picMkLst>
            <pc:docMk/>
            <pc:sldMk cId="213413825" sldId="523"/>
            <ac:picMk id="3" creationId="{5545914E-42E4-4B20-9229-976D4A44E4A4}"/>
          </ac:picMkLst>
        </pc:picChg>
        <pc:picChg chg="add del mod">
          <ac:chgData name="Chrissy LeMaire" userId="fffb4e015a970abe" providerId="LiveId" clId="{A2406523-8784-4010-B6BC-5B76695B6B1B}" dt="2018-02-15T14:11:49.368" v="754" actId="1076"/>
          <ac:picMkLst>
            <pc:docMk/>
            <pc:sldMk cId="213413825" sldId="523"/>
            <ac:picMk id="6" creationId="{00013670-DC12-402E-B435-0E5038B969A4}"/>
          </ac:picMkLst>
        </pc:picChg>
        <pc:picChg chg="add del">
          <ac:chgData name="Chrissy LeMaire" userId="fffb4e015a970abe" providerId="LiveId" clId="{A2406523-8784-4010-B6BC-5B76695B6B1B}" dt="2018-02-15T14:18:16.840" v="783" actId="478"/>
          <ac:picMkLst>
            <pc:docMk/>
            <pc:sldMk cId="213413825" sldId="523"/>
            <ac:picMk id="8" creationId="{26325DE7-EC15-4575-ABD4-0A2CC016603F}"/>
          </ac:picMkLst>
        </pc:picChg>
        <pc:picChg chg="add del mod">
          <ac:chgData name="Chrissy LeMaire" userId="fffb4e015a970abe" providerId="LiveId" clId="{A2406523-8784-4010-B6BC-5B76695B6B1B}" dt="2018-02-15T14:18:14.773" v="782" actId="1076"/>
          <ac:picMkLst>
            <pc:docMk/>
            <pc:sldMk cId="213413825" sldId="523"/>
            <ac:picMk id="9" creationId="{483ABAC9-7990-4C0A-AEEC-7DC8967897FD}"/>
          </ac:picMkLst>
        </pc:picChg>
        <pc:picChg chg="add mod">
          <ac:chgData name="Chrissy LeMaire" userId="fffb4e015a970abe" providerId="LiveId" clId="{A2406523-8784-4010-B6BC-5B76695B6B1B}" dt="2018-02-15T14:19:21.936" v="865" actId="1076"/>
          <ac:picMkLst>
            <pc:docMk/>
            <pc:sldMk cId="213413825" sldId="523"/>
            <ac:picMk id="10" creationId="{6408C1E1-C6B3-4676-8B0E-0DBA9A920401}"/>
          </ac:picMkLst>
        </pc:picChg>
      </pc:sldChg>
      <pc:sldChg chg="addSp delSp modSp add">
        <pc:chgData name="Chrissy LeMaire" userId="fffb4e015a970abe" providerId="LiveId" clId="{A2406523-8784-4010-B6BC-5B76695B6B1B}" dt="2018-02-15T14:19:19.180" v="864" actId="1076"/>
        <pc:sldMkLst>
          <pc:docMk/>
          <pc:sldMk cId="485348011" sldId="524"/>
        </pc:sldMkLst>
        <pc:spChg chg="mod">
          <ac:chgData name="Chrissy LeMaire" userId="fffb4e015a970abe" providerId="LiveId" clId="{A2406523-8784-4010-B6BC-5B76695B6B1B}" dt="2018-02-15T14:18:40.037" v="819" actId="20577"/>
          <ac:spMkLst>
            <pc:docMk/>
            <pc:sldMk cId="485348011" sldId="524"/>
            <ac:spMk id="2" creationId="{00000000-0000-0000-0000-000000000000}"/>
          </ac:spMkLst>
        </pc:spChg>
        <pc:spChg chg="add del mod">
          <ac:chgData name="Chrissy LeMaire" userId="fffb4e015a970abe" providerId="LiveId" clId="{A2406523-8784-4010-B6BC-5B76695B6B1B}" dt="2018-02-15T14:11:21.613" v="747" actId="478"/>
          <ac:spMkLst>
            <pc:docMk/>
            <pc:sldMk cId="485348011" sldId="524"/>
            <ac:spMk id="5" creationId="{FD275059-D22C-4F78-AEC0-F04E15FA5FC5}"/>
          </ac:spMkLst>
        </pc:spChg>
        <pc:spChg chg="del">
          <ac:chgData name="Chrissy LeMaire" userId="fffb4e015a970abe" providerId="LiveId" clId="{A2406523-8784-4010-B6BC-5B76695B6B1B}" dt="2018-02-15T14:11:19.147" v="746" actId="478"/>
          <ac:spMkLst>
            <pc:docMk/>
            <pc:sldMk cId="485348011" sldId="524"/>
            <ac:spMk id="7" creationId="{00000000-0000-0000-0000-000000000000}"/>
          </ac:spMkLst>
        </pc:spChg>
        <pc:picChg chg="add del">
          <ac:chgData name="Chrissy LeMaire" userId="fffb4e015a970abe" providerId="LiveId" clId="{A2406523-8784-4010-B6BC-5B76695B6B1B}" dt="2018-02-15T14:16:23.219" v="776" actId="478"/>
          <ac:picMkLst>
            <pc:docMk/>
            <pc:sldMk cId="485348011" sldId="524"/>
            <ac:picMk id="3" creationId="{5545914E-42E4-4B20-9229-976D4A44E4A4}"/>
          </ac:picMkLst>
        </pc:picChg>
        <pc:picChg chg="add del mod">
          <ac:chgData name="Chrissy LeMaire" userId="fffb4e015a970abe" providerId="LiveId" clId="{A2406523-8784-4010-B6BC-5B76695B6B1B}" dt="2018-02-15T14:15:20.576" v="769" actId="478"/>
          <ac:picMkLst>
            <pc:docMk/>
            <pc:sldMk cId="485348011" sldId="524"/>
            <ac:picMk id="6" creationId="{707D33D0-DC6F-4CBA-BCEE-DBB87BC6BF41}"/>
          </ac:picMkLst>
        </pc:picChg>
        <pc:picChg chg="add del">
          <ac:chgData name="Chrissy LeMaire" userId="fffb4e015a970abe" providerId="LiveId" clId="{A2406523-8784-4010-B6BC-5B76695B6B1B}" dt="2018-02-15T14:15:16.271" v="766" actId="1076"/>
          <ac:picMkLst>
            <pc:docMk/>
            <pc:sldMk cId="485348011" sldId="524"/>
            <ac:picMk id="8" creationId="{F101A429-DE14-46B6-9C05-1764DFA6F993}"/>
          </ac:picMkLst>
        </pc:picChg>
        <pc:picChg chg="add del mod">
          <ac:chgData name="Chrissy LeMaire" userId="fffb4e015a970abe" providerId="LiveId" clId="{A2406523-8784-4010-B6BC-5B76695B6B1B}" dt="2018-02-15T14:16:21.233" v="775" actId="1076"/>
          <ac:picMkLst>
            <pc:docMk/>
            <pc:sldMk cId="485348011" sldId="524"/>
            <ac:picMk id="9" creationId="{9EA4B2BF-D4CF-4E0F-9C4F-F8657A8A0FB1}"/>
          </ac:picMkLst>
        </pc:picChg>
        <pc:picChg chg="add mod">
          <ac:chgData name="Chrissy LeMaire" userId="fffb4e015a970abe" providerId="LiveId" clId="{A2406523-8784-4010-B6BC-5B76695B6B1B}" dt="2018-02-15T14:19:19.180" v="864" actId="1076"/>
          <ac:picMkLst>
            <pc:docMk/>
            <pc:sldMk cId="485348011" sldId="524"/>
            <ac:picMk id="10" creationId="{F3161F28-AEBF-4130-A76F-54F5A186EB09}"/>
          </ac:picMkLst>
        </pc:picChg>
      </pc:sldChg>
      <pc:sldChg chg="delSp modSp add">
        <pc:chgData name="Chrissy LeMaire" userId="fffb4e015a970abe" providerId="LiveId" clId="{A2406523-8784-4010-B6BC-5B76695B6B1B}" dt="2018-02-20T13:09:13.604" v="936" actId="478"/>
        <pc:sldMkLst>
          <pc:docMk/>
          <pc:sldMk cId="1354997371" sldId="525"/>
        </pc:sldMkLst>
        <pc:spChg chg="mod">
          <ac:chgData name="Chrissy LeMaire" userId="fffb4e015a970abe" providerId="LiveId" clId="{A2406523-8784-4010-B6BC-5B76695B6B1B}" dt="2018-02-20T13:08:59.598" v="935" actId="20577"/>
          <ac:spMkLst>
            <pc:docMk/>
            <pc:sldMk cId="1354997371" sldId="525"/>
            <ac:spMk id="7" creationId="{00000000-0000-0000-0000-000000000000}"/>
          </ac:spMkLst>
        </pc:spChg>
        <pc:picChg chg="del">
          <ac:chgData name="Chrissy LeMaire" userId="fffb4e015a970abe" providerId="LiveId" clId="{A2406523-8784-4010-B6BC-5B76695B6B1B}" dt="2018-02-20T13:09:13.604" v="936" actId="478"/>
          <ac:picMkLst>
            <pc:docMk/>
            <pc:sldMk cId="1354997371" sldId="525"/>
            <ac:picMk id="8" creationId="{775FDFB4-2D33-4CFE-9F5A-43E13938CA7C}"/>
          </ac:picMkLst>
        </pc:picChg>
      </pc:sldChg>
    </pc:docChg>
  </pc:docChgLst>
  <pc:docChgLst>
    <pc:chgData name="Chrissy LeMaire" userId="fffb4e015a970abe" providerId="LiveId" clId="{D6C831DB-C362-40D9-B047-0BC9925563A9}"/>
    <pc:docChg chg="undo custSel addSld delSld modSld sldOrd modSection">
      <pc:chgData name="Chrissy LeMaire" userId="fffb4e015a970abe" providerId="LiveId" clId="{D6C831DB-C362-40D9-B047-0BC9925563A9}" dt="2018-02-21T12:15:39.408" v="319" actId="20577"/>
      <pc:docMkLst>
        <pc:docMk/>
      </pc:docMkLst>
      <pc:sldChg chg="modTransition">
        <pc:chgData name="Chrissy LeMaire" userId="fffb4e015a970abe" providerId="LiveId" clId="{D6C831DB-C362-40D9-B047-0BC9925563A9}" dt="2018-02-18T10:45:56.247" v="40" actId="20577"/>
        <pc:sldMkLst>
          <pc:docMk/>
          <pc:sldMk cId="2128224400" sldId="304"/>
        </pc:sldMkLst>
      </pc:sldChg>
      <pc:sldChg chg="modSp modTransition modAnim">
        <pc:chgData name="Chrissy LeMaire" userId="fffb4e015a970abe" providerId="LiveId" clId="{D6C831DB-C362-40D9-B047-0BC9925563A9}" dt="2018-02-21T12:12:45.023" v="307" actId="20577"/>
        <pc:sldMkLst>
          <pc:docMk/>
          <pc:sldMk cId="486348467" sldId="312"/>
        </pc:sldMkLst>
        <pc:spChg chg="mod">
          <ac:chgData name="Chrissy LeMaire" userId="fffb4e015a970abe" providerId="LiveId" clId="{D6C831DB-C362-40D9-B047-0BC9925563A9}" dt="2018-02-21T12:11:38.358" v="256" actId="20577"/>
          <ac:spMkLst>
            <pc:docMk/>
            <pc:sldMk cId="486348467" sldId="312"/>
            <ac:spMk id="15" creationId="{AA652B50-AD33-4EE3-9CA2-0A5F450A9C60}"/>
          </ac:spMkLst>
        </pc:spChg>
        <pc:spChg chg="mod">
          <ac:chgData name="Chrissy LeMaire" userId="fffb4e015a970abe" providerId="LiveId" clId="{D6C831DB-C362-40D9-B047-0BC9925563A9}" dt="2018-02-21T12:12:45.023" v="307" actId="20577"/>
          <ac:spMkLst>
            <pc:docMk/>
            <pc:sldMk cId="486348467" sldId="312"/>
            <ac:spMk id="16" creationId="{1AAFAC5F-E28E-43B5-93A3-CD3A57307BFC}"/>
          </ac:spMkLst>
        </pc:spChg>
      </pc:sldChg>
      <pc:sldChg chg="modTransition">
        <pc:chgData name="Chrissy LeMaire" userId="fffb4e015a970abe" providerId="LiveId" clId="{D6C831DB-C362-40D9-B047-0BC9925563A9}" dt="2018-02-18T10:45:56.247" v="40" actId="20577"/>
        <pc:sldMkLst>
          <pc:docMk/>
          <pc:sldMk cId="1690938764" sldId="321"/>
        </pc:sldMkLst>
      </pc:sldChg>
      <pc:sldChg chg="modTransition">
        <pc:chgData name="Chrissy LeMaire" userId="fffb4e015a970abe" providerId="LiveId" clId="{D6C831DB-C362-40D9-B047-0BC9925563A9}" dt="2018-02-18T10:45:56.247" v="40" actId="20577"/>
        <pc:sldMkLst>
          <pc:docMk/>
          <pc:sldMk cId="2335265236" sldId="323"/>
        </pc:sldMkLst>
      </pc:sldChg>
      <pc:sldChg chg="modTransition">
        <pc:chgData name="Chrissy LeMaire" userId="fffb4e015a970abe" providerId="LiveId" clId="{D6C831DB-C362-40D9-B047-0BC9925563A9}" dt="2018-02-18T10:45:56.247" v="40" actId="20577"/>
        <pc:sldMkLst>
          <pc:docMk/>
          <pc:sldMk cId="3112324476" sldId="324"/>
        </pc:sldMkLst>
      </pc:sldChg>
      <pc:sldChg chg="modTransition">
        <pc:chgData name="Chrissy LeMaire" userId="fffb4e015a970abe" providerId="LiveId" clId="{D6C831DB-C362-40D9-B047-0BC9925563A9}" dt="2018-02-18T10:45:56.247" v="40" actId="20577"/>
        <pc:sldMkLst>
          <pc:docMk/>
          <pc:sldMk cId="2718638152" sldId="343"/>
        </pc:sldMkLst>
      </pc:sldChg>
      <pc:sldChg chg="modTransition">
        <pc:chgData name="Chrissy LeMaire" userId="fffb4e015a970abe" providerId="LiveId" clId="{D6C831DB-C362-40D9-B047-0BC9925563A9}" dt="2018-02-18T10:45:56.247" v="40" actId="20577"/>
        <pc:sldMkLst>
          <pc:docMk/>
          <pc:sldMk cId="1822215676" sldId="347"/>
        </pc:sldMkLst>
      </pc:sldChg>
      <pc:sldChg chg="modTransition">
        <pc:chgData name="Chrissy LeMaire" userId="fffb4e015a970abe" providerId="LiveId" clId="{D6C831DB-C362-40D9-B047-0BC9925563A9}" dt="2018-02-18T10:45:56.247" v="40" actId="20577"/>
        <pc:sldMkLst>
          <pc:docMk/>
          <pc:sldMk cId="2563472063" sldId="348"/>
        </pc:sldMkLst>
      </pc:sldChg>
      <pc:sldChg chg="modTransition">
        <pc:chgData name="Chrissy LeMaire" userId="fffb4e015a970abe" providerId="LiveId" clId="{D6C831DB-C362-40D9-B047-0BC9925563A9}" dt="2018-02-18T10:45:56.247" v="40" actId="20577"/>
        <pc:sldMkLst>
          <pc:docMk/>
          <pc:sldMk cId="2173433655" sldId="349"/>
        </pc:sldMkLst>
      </pc:sldChg>
      <pc:sldChg chg="modSp add del ord modTransition">
        <pc:chgData name="Chrissy LeMaire" userId="fffb4e015a970abe" providerId="LiveId" clId="{D6C831DB-C362-40D9-B047-0BC9925563A9}" dt="2018-02-18T10:45:56.247" v="40" actId="20577"/>
        <pc:sldMkLst>
          <pc:docMk/>
          <pc:sldMk cId="3241566494" sldId="351"/>
        </pc:sldMkLst>
        <pc:spChg chg="mod">
          <ac:chgData name="Chrissy LeMaire" userId="fffb4e015a970abe" providerId="LiveId" clId="{D6C831DB-C362-40D9-B047-0BC9925563A9}" dt="2018-02-18T10:39:08.943" v="39" actId="20577"/>
          <ac:spMkLst>
            <pc:docMk/>
            <pc:sldMk cId="3241566494" sldId="351"/>
            <ac:spMk id="2" creationId="{00000000-0000-0000-0000-000000000000}"/>
          </ac:spMkLst>
        </pc:spChg>
      </pc:sldChg>
      <pc:sldChg chg="modSp modTransition modAnim">
        <pc:chgData name="Chrissy LeMaire" userId="fffb4e015a970abe" providerId="LiveId" clId="{D6C831DB-C362-40D9-B047-0BC9925563A9}" dt="2018-02-18T10:45:56.247" v="40" actId="20577"/>
        <pc:sldMkLst>
          <pc:docMk/>
          <pc:sldMk cId="538030356" sldId="353"/>
        </pc:sldMkLst>
        <pc:spChg chg="mod">
          <ac:chgData name="Chrissy LeMaire" userId="fffb4e015a970abe" providerId="LiveId" clId="{D6C831DB-C362-40D9-B047-0BC9925563A9}" dt="2018-02-18T10:33:15.751" v="13" actId="14"/>
          <ac:spMkLst>
            <pc:docMk/>
            <pc:sldMk cId="538030356" sldId="353"/>
            <ac:spMk id="7" creationId="{00000000-0000-0000-0000-000000000000}"/>
          </ac:spMkLst>
        </pc:spChg>
      </pc:sldChg>
      <pc:sldChg chg="modTransition">
        <pc:chgData name="Chrissy LeMaire" userId="fffb4e015a970abe" providerId="LiveId" clId="{D6C831DB-C362-40D9-B047-0BC9925563A9}" dt="2018-02-18T10:45:56.247" v="40" actId="20577"/>
        <pc:sldMkLst>
          <pc:docMk/>
          <pc:sldMk cId="2846350901" sldId="354"/>
        </pc:sldMkLst>
      </pc:sldChg>
      <pc:sldChg chg="modTransition">
        <pc:chgData name="Chrissy LeMaire" userId="fffb4e015a970abe" providerId="LiveId" clId="{D6C831DB-C362-40D9-B047-0BC9925563A9}" dt="2018-02-18T10:45:56.247" v="40" actId="20577"/>
        <pc:sldMkLst>
          <pc:docMk/>
          <pc:sldMk cId="784270275" sldId="356"/>
        </pc:sldMkLst>
      </pc:sldChg>
      <pc:sldChg chg="modTransition">
        <pc:chgData name="Chrissy LeMaire" userId="fffb4e015a970abe" providerId="LiveId" clId="{D6C831DB-C362-40D9-B047-0BC9925563A9}" dt="2018-02-18T10:45:56.247" v="40" actId="20577"/>
        <pc:sldMkLst>
          <pc:docMk/>
          <pc:sldMk cId="1623986706" sldId="359"/>
        </pc:sldMkLst>
      </pc:sldChg>
      <pc:sldChg chg="modTransition">
        <pc:chgData name="Chrissy LeMaire" userId="fffb4e015a970abe" providerId="LiveId" clId="{D6C831DB-C362-40D9-B047-0BC9925563A9}" dt="2018-02-18T10:45:56.247" v="40" actId="20577"/>
        <pc:sldMkLst>
          <pc:docMk/>
          <pc:sldMk cId="2260956707" sldId="360"/>
        </pc:sldMkLst>
      </pc:sldChg>
      <pc:sldChg chg="modTransition">
        <pc:chgData name="Chrissy LeMaire" userId="fffb4e015a970abe" providerId="LiveId" clId="{D6C831DB-C362-40D9-B047-0BC9925563A9}" dt="2018-02-18T10:45:56.247" v="40" actId="20577"/>
        <pc:sldMkLst>
          <pc:docMk/>
          <pc:sldMk cId="3408696810" sldId="368"/>
        </pc:sldMkLst>
      </pc:sldChg>
      <pc:sldChg chg="modTransition">
        <pc:chgData name="Chrissy LeMaire" userId="fffb4e015a970abe" providerId="LiveId" clId="{D6C831DB-C362-40D9-B047-0BC9925563A9}" dt="2018-02-18T10:45:56.247" v="40" actId="20577"/>
        <pc:sldMkLst>
          <pc:docMk/>
          <pc:sldMk cId="912555700" sldId="370"/>
        </pc:sldMkLst>
      </pc:sldChg>
      <pc:sldChg chg="modTransition">
        <pc:chgData name="Chrissy LeMaire" userId="fffb4e015a970abe" providerId="LiveId" clId="{D6C831DB-C362-40D9-B047-0BC9925563A9}" dt="2018-02-18T10:45:56.247" v="40" actId="20577"/>
        <pc:sldMkLst>
          <pc:docMk/>
          <pc:sldMk cId="1846184991" sldId="414"/>
        </pc:sldMkLst>
      </pc:sldChg>
      <pc:sldChg chg="modTransition">
        <pc:chgData name="Chrissy LeMaire" userId="fffb4e015a970abe" providerId="LiveId" clId="{D6C831DB-C362-40D9-B047-0BC9925563A9}" dt="2018-02-18T10:45:56.247" v="40" actId="20577"/>
        <pc:sldMkLst>
          <pc:docMk/>
          <pc:sldMk cId="4008276466" sldId="418"/>
        </pc:sldMkLst>
      </pc:sldChg>
      <pc:sldChg chg="modTransition">
        <pc:chgData name="Chrissy LeMaire" userId="fffb4e015a970abe" providerId="LiveId" clId="{D6C831DB-C362-40D9-B047-0BC9925563A9}" dt="2018-02-18T10:45:56.247" v="40" actId="20577"/>
        <pc:sldMkLst>
          <pc:docMk/>
          <pc:sldMk cId="1437652026" sldId="426"/>
        </pc:sldMkLst>
      </pc:sldChg>
      <pc:sldChg chg="modTransition">
        <pc:chgData name="Chrissy LeMaire" userId="fffb4e015a970abe" providerId="LiveId" clId="{D6C831DB-C362-40D9-B047-0BC9925563A9}" dt="2018-02-18T10:45:56.247" v="40" actId="20577"/>
        <pc:sldMkLst>
          <pc:docMk/>
          <pc:sldMk cId="85627947" sldId="427"/>
        </pc:sldMkLst>
      </pc:sldChg>
      <pc:sldChg chg="modTransition">
        <pc:chgData name="Chrissy LeMaire" userId="fffb4e015a970abe" providerId="LiveId" clId="{D6C831DB-C362-40D9-B047-0BC9925563A9}" dt="2018-02-18T10:45:56.247" v="40" actId="20577"/>
        <pc:sldMkLst>
          <pc:docMk/>
          <pc:sldMk cId="3281021561" sldId="432"/>
        </pc:sldMkLst>
      </pc:sldChg>
      <pc:sldChg chg="modTransition">
        <pc:chgData name="Chrissy LeMaire" userId="fffb4e015a970abe" providerId="LiveId" clId="{D6C831DB-C362-40D9-B047-0BC9925563A9}" dt="2018-02-18T10:45:56.247" v="40" actId="20577"/>
        <pc:sldMkLst>
          <pc:docMk/>
          <pc:sldMk cId="727069466" sldId="435"/>
        </pc:sldMkLst>
      </pc:sldChg>
      <pc:sldChg chg="modTransition">
        <pc:chgData name="Chrissy LeMaire" userId="fffb4e015a970abe" providerId="LiveId" clId="{D6C831DB-C362-40D9-B047-0BC9925563A9}" dt="2018-02-18T10:45:56.247" v="40" actId="20577"/>
        <pc:sldMkLst>
          <pc:docMk/>
          <pc:sldMk cId="3522463414" sldId="437"/>
        </pc:sldMkLst>
      </pc:sldChg>
      <pc:sldChg chg="modTransition">
        <pc:chgData name="Chrissy LeMaire" userId="fffb4e015a970abe" providerId="LiveId" clId="{D6C831DB-C362-40D9-B047-0BC9925563A9}" dt="2018-02-18T10:45:56.247" v="40" actId="20577"/>
        <pc:sldMkLst>
          <pc:docMk/>
          <pc:sldMk cId="2715791740" sldId="438"/>
        </pc:sldMkLst>
      </pc:sldChg>
      <pc:sldChg chg="modTransition">
        <pc:chgData name="Chrissy LeMaire" userId="fffb4e015a970abe" providerId="LiveId" clId="{D6C831DB-C362-40D9-B047-0BC9925563A9}" dt="2018-02-18T10:45:56.247" v="40" actId="20577"/>
        <pc:sldMkLst>
          <pc:docMk/>
          <pc:sldMk cId="1852375016" sldId="439"/>
        </pc:sldMkLst>
      </pc:sldChg>
      <pc:sldChg chg="modTransition">
        <pc:chgData name="Chrissy LeMaire" userId="fffb4e015a970abe" providerId="LiveId" clId="{D6C831DB-C362-40D9-B047-0BC9925563A9}" dt="2018-02-18T10:45:56.247" v="40" actId="20577"/>
        <pc:sldMkLst>
          <pc:docMk/>
          <pc:sldMk cId="610033653" sldId="440"/>
        </pc:sldMkLst>
      </pc:sldChg>
      <pc:sldChg chg="modTransition">
        <pc:chgData name="Chrissy LeMaire" userId="fffb4e015a970abe" providerId="LiveId" clId="{D6C831DB-C362-40D9-B047-0BC9925563A9}" dt="2018-02-18T10:45:56.247" v="40" actId="20577"/>
        <pc:sldMkLst>
          <pc:docMk/>
          <pc:sldMk cId="120962863" sldId="441"/>
        </pc:sldMkLst>
      </pc:sldChg>
      <pc:sldChg chg="modTransition">
        <pc:chgData name="Chrissy LeMaire" userId="fffb4e015a970abe" providerId="LiveId" clId="{D6C831DB-C362-40D9-B047-0BC9925563A9}" dt="2018-02-18T10:45:56.247" v="40" actId="20577"/>
        <pc:sldMkLst>
          <pc:docMk/>
          <pc:sldMk cId="930272331" sldId="442"/>
        </pc:sldMkLst>
      </pc:sldChg>
      <pc:sldChg chg="modTransition">
        <pc:chgData name="Chrissy LeMaire" userId="fffb4e015a970abe" providerId="LiveId" clId="{D6C831DB-C362-40D9-B047-0BC9925563A9}" dt="2018-02-18T10:45:56.247" v="40" actId="20577"/>
        <pc:sldMkLst>
          <pc:docMk/>
          <pc:sldMk cId="2578623473" sldId="443"/>
        </pc:sldMkLst>
      </pc:sldChg>
      <pc:sldChg chg="modTransition">
        <pc:chgData name="Chrissy LeMaire" userId="fffb4e015a970abe" providerId="LiveId" clId="{D6C831DB-C362-40D9-B047-0BC9925563A9}" dt="2018-02-18T10:45:56.247" v="40" actId="20577"/>
        <pc:sldMkLst>
          <pc:docMk/>
          <pc:sldMk cId="3450897045" sldId="444"/>
        </pc:sldMkLst>
      </pc:sldChg>
      <pc:sldChg chg="modTransition">
        <pc:chgData name="Chrissy LeMaire" userId="fffb4e015a970abe" providerId="LiveId" clId="{D6C831DB-C362-40D9-B047-0BC9925563A9}" dt="2018-02-18T10:45:56.247" v="40" actId="20577"/>
        <pc:sldMkLst>
          <pc:docMk/>
          <pc:sldMk cId="2646172602" sldId="445"/>
        </pc:sldMkLst>
      </pc:sldChg>
      <pc:sldChg chg="modTransition">
        <pc:chgData name="Chrissy LeMaire" userId="fffb4e015a970abe" providerId="LiveId" clId="{D6C831DB-C362-40D9-B047-0BC9925563A9}" dt="2018-02-18T10:45:56.247" v="40" actId="20577"/>
        <pc:sldMkLst>
          <pc:docMk/>
          <pc:sldMk cId="2476100081" sldId="446"/>
        </pc:sldMkLst>
      </pc:sldChg>
      <pc:sldChg chg="modTransition">
        <pc:chgData name="Chrissy LeMaire" userId="fffb4e015a970abe" providerId="LiveId" clId="{D6C831DB-C362-40D9-B047-0BC9925563A9}" dt="2018-02-18T10:45:56.247" v="40" actId="20577"/>
        <pc:sldMkLst>
          <pc:docMk/>
          <pc:sldMk cId="4024046322" sldId="447"/>
        </pc:sldMkLst>
      </pc:sldChg>
      <pc:sldChg chg="modTransition">
        <pc:chgData name="Chrissy LeMaire" userId="fffb4e015a970abe" providerId="LiveId" clId="{D6C831DB-C362-40D9-B047-0BC9925563A9}" dt="2018-02-18T10:45:56.247" v="40" actId="20577"/>
        <pc:sldMkLst>
          <pc:docMk/>
          <pc:sldMk cId="447708619" sldId="450"/>
        </pc:sldMkLst>
      </pc:sldChg>
      <pc:sldChg chg="modTransition">
        <pc:chgData name="Chrissy LeMaire" userId="fffb4e015a970abe" providerId="LiveId" clId="{D6C831DB-C362-40D9-B047-0BC9925563A9}" dt="2018-02-18T10:45:56.247" v="40" actId="20577"/>
        <pc:sldMkLst>
          <pc:docMk/>
          <pc:sldMk cId="1106653983" sldId="452"/>
        </pc:sldMkLst>
      </pc:sldChg>
      <pc:sldChg chg="modTransition">
        <pc:chgData name="Chrissy LeMaire" userId="fffb4e015a970abe" providerId="LiveId" clId="{D6C831DB-C362-40D9-B047-0BC9925563A9}" dt="2018-02-18T10:45:56.247" v="40" actId="20577"/>
        <pc:sldMkLst>
          <pc:docMk/>
          <pc:sldMk cId="241226658" sldId="453"/>
        </pc:sldMkLst>
      </pc:sldChg>
      <pc:sldChg chg="modTransition">
        <pc:chgData name="Chrissy LeMaire" userId="fffb4e015a970abe" providerId="LiveId" clId="{D6C831DB-C362-40D9-B047-0BC9925563A9}" dt="2018-02-18T10:45:56.247" v="40" actId="20577"/>
        <pc:sldMkLst>
          <pc:docMk/>
          <pc:sldMk cId="2890252218" sldId="456"/>
        </pc:sldMkLst>
      </pc:sldChg>
      <pc:sldChg chg="modTransition">
        <pc:chgData name="Chrissy LeMaire" userId="fffb4e015a970abe" providerId="LiveId" clId="{D6C831DB-C362-40D9-B047-0BC9925563A9}" dt="2018-02-18T10:45:56.247" v="40" actId="20577"/>
        <pc:sldMkLst>
          <pc:docMk/>
          <pc:sldMk cId="193703551" sldId="458"/>
        </pc:sldMkLst>
      </pc:sldChg>
      <pc:sldChg chg="modTransition">
        <pc:chgData name="Chrissy LeMaire" userId="fffb4e015a970abe" providerId="LiveId" clId="{D6C831DB-C362-40D9-B047-0BC9925563A9}" dt="2018-02-18T10:45:56.247" v="40" actId="20577"/>
        <pc:sldMkLst>
          <pc:docMk/>
          <pc:sldMk cId="1227997587" sldId="460"/>
        </pc:sldMkLst>
      </pc:sldChg>
      <pc:sldChg chg="modTransition">
        <pc:chgData name="Chrissy LeMaire" userId="fffb4e015a970abe" providerId="LiveId" clId="{D6C831DB-C362-40D9-B047-0BC9925563A9}" dt="2018-02-18T10:45:56.247" v="40" actId="20577"/>
        <pc:sldMkLst>
          <pc:docMk/>
          <pc:sldMk cId="2069255051" sldId="461"/>
        </pc:sldMkLst>
      </pc:sldChg>
      <pc:sldChg chg="modTransition">
        <pc:chgData name="Chrissy LeMaire" userId="fffb4e015a970abe" providerId="LiveId" clId="{D6C831DB-C362-40D9-B047-0BC9925563A9}" dt="2018-02-18T10:45:56.247" v="40" actId="20577"/>
        <pc:sldMkLst>
          <pc:docMk/>
          <pc:sldMk cId="1206664943" sldId="466"/>
        </pc:sldMkLst>
      </pc:sldChg>
      <pc:sldChg chg="modTransition">
        <pc:chgData name="Chrissy LeMaire" userId="fffb4e015a970abe" providerId="LiveId" clId="{D6C831DB-C362-40D9-B047-0BC9925563A9}" dt="2018-02-18T10:45:56.247" v="40" actId="20577"/>
        <pc:sldMkLst>
          <pc:docMk/>
          <pc:sldMk cId="1617459583" sldId="467"/>
        </pc:sldMkLst>
      </pc:sldChg>
      <pc:sldChg chg="modTransition">
        <pc:chgData name="Chrissy LeMaire" userId="fffb4e015a970abe" providerId="LiveId" clId="{D6C831DB-C362-40D9-B047-0BC9925563A9}" dt="2018-02-18T10:45:56.247" v="40" actId="20577"/>
        <pc:sldMkLst>
          <pc:docMk/>
          <pc:sldMk cId="2921574284" sldId="472"/>
        </pc:sldMkLst>
      </pc:sldChg>
      <pc:sldChg chg="addSp delSp modSp modTransition">
        <pc:chgData name="Chrissy LeMaire" userId="fffb4e015a970abe" providerId="LiveId" clId="{D6C831DB-C362-40D9-B047-0BC9925563A9}" dt="2018-02-18T10:45:56.247" v="40" actId="20577"/>
        <pc:sldMkLst>
          <pc:docMk/>
          <pc:sldMk cId="3947909583" sldId="477"/>
        </pc:sldMkLst>
        <pc:spChg chg="add del mod">
          <ac:chgData name="Chrissy LeMaire" userId="fffb4e015a970abe" providerId="LiveId" clId="{D6C831DB-C362-40D9-B047-0BC9925563A9}" dt="2018-02-18T10:31:10.009" v="11" actId="478"/>
          <ac:spMkLst>
            <pc:docMk/>
            <pc:sldMk cId="3947909583" sldId="477"/>
            <ac:spMk id="4" creationId="{4CE58A8D-5DFA-4E06-92D0-25329DC03DC0}"/>
          </ac:spMkLst>
        </pc:spChg>
        <pc:spChg chg="del">
          <ac:chgData name="Chrissy LeMaire" userId="fffb4e015a970abe" providerId="LiveId" clId="{D6C831DB-C362-40D9-B047-0BC9925563A9}" dt="2018-02-18T10:31:06.042" v="10" actId="478"/>
          <ac:spMkLst>
            <pc:docMk/>
            <pc:sldMk cId="3947909583" sldId="477"/>
            <ac:spMk id="6" creationId="{C24D4CFB-74B5-4E1E-8359-7B66CDDB0591}"/>
          </ac:spMkLst>
        </pc:spChg>
      </pc:sldChg>
      <pc:sldChg chg="modTransition">
        <pc:chgData name="Chrissy LeMaire" userId="fffb4e015a970abe" providerId="LiveId" clId="{D6C831DB-C362-40D9-B047-0BC9925563A9}" dt="2018-02-18T10:45:56.247" v="40" actId="20577"/>
        <pc:sldMkLst>
          <pc:docMk/>
          <pc:sldMk cId="3119290343" sldId="478"/>
        </pc:sldMkLst>
      </pc:sldChg>
      <pc:sldChg chg="modTransition">
        <pc:chgData name="Chrissy LeMaire" userId="fffb4e015a970abe" providerId="LiveId" clId="{D6C831DB-C362-40D9-B047-0BC9925563A9}" dt="2018-02-18T10:45:56.247" v="40" actId="20577"/>
        <pc:sldMkLst>
          <pc:docMk/>
          <pc:sldMk cId="1826523057" sldId="479"/>
        </pc:sldMkLst>
      </pc:sldChg>
      <pc:sldChg chg="modTransition">
        <pc:chgData name="Chrissy LeMaire" userId="fffb4e015a970abe" providerId="LiveId" clId="{D6C831DB-C362-40D9-B047-0BC9925563A9}" dt="2018-02-18T10:45:56.247" v="40" actId="20577"/>
        <pc:sldMkLst>
          <pc:docMk/>
          <pc:sldMk cId="1085621089" sldId="480"/>
        </pc:sldMkLst>
      </pc:sldChg>
      <pc:sldChg chg="modTransition modAnim">
        <pc:chgData name="Chrissy LeMaire" userId="fffb4e015a970abe" providerId="LiveId" clId="{D6C831DB-C362-40D9-B047-0BC9925563A9}" dt="2018-02-21T11:50:54.271" v="47" actId="20577"/>
        <pc:sldMkLst>
          <pc:docMk/>
          <pc:sldMk cId="188231363" sldId="481"/>
        </pc:sldMkLst>
      </pc:sldChg>
      <pc:sldChg chg="modTransition modAnim">
        <pc:chgData name="Chrissy LeMaire" userId="fffb4e015a970abe" providerId="LiveId" clId="{D6C831DB-C362-40D9-B047-0BC9925563A9}" dt="2018-02-21T11:51:15.287" v="49" actId="20577"/>
        <pc:sldMkLst>
          <pc:docMk/>
          <pc:sldMk cId="4114500439" sldId="482"/>
        </pc:sldMkLst>
      </pc:sldChg>
      <pc:sldChg chg="modTransition modAnim">
        <pc:chgData name="Chrissy LeMaire" userId="fffb4e015a970abe" providerId="LiveId" clId="{D6C831DB-C362-40D9-B047-0BC9925563A9}" dt="2018-02-21T11:51:50.371" v="51" actId="20577"/>
        <pc:sldMkLst>
          <pc:docMk/>
          <pc:sldMk cId="3879487277" sldId="483"/>
        </pc:sldMkLst>
      </pc:sldChg>
      <pc:sldChg chg="modTransition">
        <pc:chgData name="Chrissy LeMaire" userId="fffb4e015a970abe" providerId="LiveId" clId="{D6C831DB-C362-40D9-B047-0BC9925563A9}" dt="2018-02-18T10:45:56.247" v="40" actId="20577"/>
        <pc:sldMkLst>
          <pc:docMk/>
          <pc:sldMk cId="1744810637" sldId="484"/>
        </pc:sldMkLst>
      </pc:sldChg>
      <pc:sldChg chg="modTransition modAnim">
        <pc:chgData name="Chrissy LeMaire" userId="fffb4e015a970abe" providerId="LiveId" clId="{D6C831DB-C362-40D9-B047-0BC9925563A9}" dt="2018-02-21T11:52:28.313" v="52" actId="20577"/>
        <pc:sldMkLst>
          <pc:docMk/>
          <pc:sldMk cId="1235644366" sldId="485"/>
        </pc:sldMkLst>
      </pc:sldChg>
      <pc:sldChg chg="modTransition">
        <pc:chgData name="Chrissy LeMaire" userId="fffb4e015a970abe" providerId="LiveId" clId="{D6C831DB-C362-40D9-B047-0BC9925563A9}" dt="2018-02-18T10:45:56.247" v="40" actId="20577"/>
        <pc:sldMkLst>
          <pc:docMk/>
          <pc:sldMk cId="4275258644" sldId="486"/>
        </pc:sldMkLst>
      </pc:sldChg>
      <pc:sldChg chg="modTransition modAnim">
        <pc:chgData name="Chrissy LeMaire" userId="fffb4e015a970abe" providerId="LiveId" clId="{D6C831DB-C362-40D9-B047-0BC9925563A9}" dt="2018-02-21T11:53:02.764" v="56" actId="20577"/>
        <pc:sldMkLst>
          <pc:docMk/>
          <pc:sldMk cId="2475333340" sldId="487"/>
        </pc:sldMkLst>
      </pc:sldChg>
      <pc:sldChg chg="modTransition">
        <pc:chgData name="Chrissy LeMaire" userId="fffb4e015a970abe" providerId="LiveId" clId="{D6C831DB-C362-40D9-B047-0BC9925563A9}" dt="2018-02-18T10:45:56.247" v="40" actId="20577"/>
        <pc:sldMkLst>
          <pc:docMk/>
          <pc:sldMk cId="199349783" sldId="488"/>
        </pc:sldMkLst>
      </pc:sldChg>
      <pc:sldChg chg="modTransition">
        <pc:chgData name="Chrissy LeMaire" userId="fffb4e015a970abe" providerId="LiveId" clId="{D6C831DB-C362-40D9-B047-0BC9925563A9}" dt="2018-02-18T10:45:56.247" v="40" actId="20577"/>
        <pc:sldMkLst>
          <pc:docMk/>
          <pc:sldMk cId="791635113" sldId="489"/>
        </pc:sldMkLst>
      </pc:sldChg>
      <pc:sldChg chg="modTransition modAnim">
        <pc:chgData name="Chrissy LeMaire" userId="fffb4e015a970abe" providerId="LiveId" clId="{D6C831DB-C362-40D9-B047-0BC9925563A9}" dt="2018-02-18T10:45:56.247" v="40" actId="20577"/>
        <pc:sldMkLst>
          <pc:docMk/>
          <pc:sldMk cId="1884055595" sldId="490"/>
        </pc:sldMkLst>
      </pc:sldChg>
      <pc:sldChg chg="modTransition">
        <pc:chgData name="Chrissy LeMaire" userId="fffb4e015a970abe" providerId="LiveId" clId="{D6C831DB-C362-40D9-B047-0BC9925563A9}" dt="2018-02-18T10:45:56.247" v="40" actId="20577"/>
        <pc:sldMkLst>
          <pc:docMk/>
          <pc:sldMk cId="1348323312" sldId="491"/>
        </pc:sldMkLst>
      </pc:sldChg>
      <pc:sldChg chg="modTransition">
        <pc:chgData name="Chrissy LeMaire" userId="fffb4e015a970abe" providerId="LiveId" clId="{D6C831DB-C362-40D9-B047-0BC9925563A9}" dt="2018-02-18T10:45:56.247" v="40" actId="20577"/>
        <pc:sldMkLst>
          <pc:docMk/>
          <pc:sldMk cId="3940747197" sldId="492"/>
        </pc:sldMkLst>
      </pc:sldChg>
      <pc:sldChg chg="modTransition">
        <pc:chgData name="Chrissy LeMaire" userId="fffb4e015a970abe" providerId="LiveId" clId="{D6C831DB-C362-40D9-B047-0BC9925563A9}" dt="2018-02-18T10:45:56.247" v="40" actId="20577"/>
        <pc:sldMkLst>
          <pc:docMk/>
          <pc:sldMk cId="1529448038" sldId="493"/>
        </pc:sldMkLst>
      </pc:sldChg>
      <pc:sldChg chg="modTransition">
        <pc:chgData name="Chrissy LeMaire" userId="fffb4e015a970abe" providerId="LiveId" clId="{D6C831DB-C362-40D9-B047-0BC9925563A9}" dt="2018-02-18T10:45:56.247" v="40" actId="20577"/>
        <pc:sldMkLst>
          <pc:docMk/>
          <pc:sldMk cId="4098428997" sldId="495"/>
        </pc:sldMkLst>
      </pc:sldChg>
      <pc:sldChg chg="modTransition">
        <pc:chgData name="Chrissy LeMaire" userId="fffb4e015a970abe" providerId="LiveId" clId="{D6C831DB-C362-40D9-B047-0BC9925563A9}" dt="2018-02-18T10:45:56.247" v="40" actId="20577"/>
        <pc:sldMkLst>
          <pc:docMk/>
          <pc:sldMk cId="755780043" sldId="496"/>
        </pc:sldMkLst>
      </pc:sldChg>
      <pc:sldChg chg="modTransition">
        <pc:chgData name="Chrissy LeMaire" userId="fffb4e015a970abe" providerId="LiveId" clId="{D6C831DB-C362-40D9-B047-0BC9925563A9}" dt="2018-02-18T10:45:56.247" v="40" actId="20577"/>
        <pc:sldMkLst>
          <pc:docMk/>
          <pc:sldMk cId="4068560136" sldId="497"/>
        </pc:sldMkLst>
      </pc:sldChg>
      <pc:sldChg chg="modTransition modNotesTx">
        <pc:chgData name="Chrissy LeMaire" userId="fffb4e015a970abe" providerId="LiveId" clId="{D6C831DB-C362-40D9-B047-0BC9925563A9}" dt="2018-02-21T12:02:02.749" v="72" actId="20577"/>
        <pc:sldMkLst>
          <pc:docMk/>
          <pc:sldMk cId="1803891928" sldId="498"/>
        </pc:sldMkLst>
      </pc:sldChg>
      <pc:sldChg chg="modTransition">
        <pc:chgData name="Chrissy LeMaire" userId="fffb4e015a970abe" providerId="LiveId" clId="{D6C831DB-C362-40D9-B047-0BC9925563A9}" dt="2018-02-18T10:45:56.247" v="40" actId="20577"/>
        <pc:sldMkLst>
          <pc:docMk/>
          <pc:sldMk cId="476105221" sldId="499"/>
        </pc:sldMkLst>
      </pc:sldChg>
      <pc:sldChg chg="modTransition">
        <pc:chgData name="Chrissy LeMaire" userId="fffb4e015a970abe" providerId="LiveId" clId="{D6C831DB-C362-40D9-B047-0BC9925563A9}" dt="2018-02-18T10:45:56.247" v="40" actId="20577"/>
        <pc:sldMkLst>
          <pc:docMk/>
          <pc:sldMk cId="578497325" sldId="501"/>
        </pc:sldMkLst>
      </pc:sldChg>
      <pc:sldChg chg="modTransition">
        <pc:chgData name="Chrissy LeMaire" userId="fffb4e015a970abe" providerId="LiveId" clId="{D6C831DB-C362-40D9-B047-0BC9925563A9}" dt="2018-02-18T10:45:56.247" v="40" actId="20577"/>
        <pc:sldMkLst>
          <pc:docMk/>
          <pc:sldMk cId="2045518119" sldId="504"/>
        </pc:sldMkLst>
      </pc:sldChg>
      <pc:sldChg chg="modTransition">
        <pc:chgData name="Chrissy LeMaire" userId="fffb4e015a970abe" providerId="LiveId" clId="{D6C831DB-C362-40D9-B047-0BC9925563A9}" dt="2018-02-18T10:45:56.247" v="40" actId="20577"/>
        <pc:sldMkLst>
          <pc:docMk/>
          <pc:sldMk cId="3725033619" sldId="505"/>
        </pc:sldMkLst>
      </pc:sldChg>
      <pc:sldChg chg="modTransition">
        <pc:chgData name="Chrissy LeMaire" userId="fffb4e015a970abe" providerId="LiveId" clId="{D6C831DB-C362-40D9-B047-0BC9925563A9}" dt="2018-02-18T10:45:56.247" v="40" actId="20577"/>
        <pc:sldMkLst>
          <pc:docMk/>
          <pc:sldMk cId="3520988278" sldId="506"/>
        </pc:sldMkLst>
      </pc:sldChg>
      <pc:sldChg chg="modTransition">
        <pc:chgData name="Chrissy LeMaire" userId="fffb4e015a970abe" providerId="LiveId" clId="{D6C831DB-C362-40D9-B047-0BC9925563A9}" dt="2018-02-18T10:45:56.247" v="40" actId="20577"/>
        <pc:sldMkLst>
          <pc:docMk/>
          <pc:sldMk cId="1018257411" sldId="507"/>
        </pc:sldMkLst>
      </pc:sldChg>
      <pc:sldChg chg="modSp modTransition">
        <pc:chgData name="Chrissy LeMaire" userId="fffb4e015a970abe" providerId="LiveId" clId="{D6C831DB-C362-40D9-B047-0BC9925563A9}" dt="2018-02-21T12:14:35.557" v="312" actId="20577"/>
        <pc:sldMkLst>
          <pc:docMk/>
          <pc:sldMk cId="690994890" sldId="508"/>
        </pc:sldMkLst>
        <pc:spChg chg="mod">
          <ac:chgData name="Chrissy LeMaire" userId="fffb4e015a970abe" providerId="LiveId" clId="{D6C831DB-C362-40D9-B047-0BC9925563A9}" dt="2018-02-21T12:14:35.557" v="312" actId="20577"/>
          <ac:spMkLst>
            <pc:docMk/>
            <pc:sldMk cId="690994890" sldId="508"/>
            <ac:spMk id="7" creationId="{00000000-0000-0000-0000-000000000000}"/>
          </ac:spMkLst>
        </pc:spChg>
      </pc:sldChg>
      <pc:sldChg chg="modSp modTransition">
        <pc:chgData name="Chrissy LeMaire" userId="fffb4e015a970abe" providerId="LiveId" clId="{D6C831DB-C362-40D9-B047-0BC9925563A9}" dt="2018-02-21T12:15:39.408" v="319" actId="20577"/>
        <pc:sldMkLst>
          <pc:docMk/>
          <pc:sldMk cId="2597985803" sldId="509"/>
        </pc:sldMkLst>
        <pc:spChg chg="mod">
          <ac:chgData name="Chrissy LeMaire" userId="fffb4e015a970abe" providerId="LiveId" clId="{D6C831DB-C362-40D9-B047-0BC9925563A9}" dt="2018-02-21T12:15:39.408" v="319" actId="20577"/>
          <ac:spMkLst>
            <pc:docMk/>
            <pc:sldMk cId="2597985803" sldId="509"/>
            <ac:spMk id="7" creationId="{00000000-0000-0000-0000-000000000000}"/>
          </ac:spMkLst>
        </pc:spChg>
      </pc:sldChg>
      <pc:sldChg chg="modTransition modNotesTx">
        <pc:chgData name="Chrissy LeMaire" userId="fffb4e015a970abe" providerId="LiveId" clId="{D6C831DB-C362-40D9-B047-0BC9925563A9}" dt="2018-02-21T12:00:21.244" v="59" actId="20577"/>
        <pc:sldMkLst>
          <pc:docMk/>
          <pc:sldMk cId="3569430946" sldId="510"/>
        </pc:sldMkLst>
      </pc:sldChg>
      <pc:sldChg chg="modTransition modAnim">
        <pc:chgData name="Chrissy LeMaire" userId="fffb4e015a970abe" providerId="LiveId" clId="{D6C831DB-C362-40D9-B047-0BC9925563A9}" dt="2018-02-21T12:01:20.380" v="67" actId="20577"/>
        <pc:sldMkLst>
          <pc:docMk/>
          <pc:sldMk cId="1987454671" sldId="511"/>
        </pc:sldMkLst>
      </pc:sldChg>
      <pc:sldChg chg="modTransition">
        <pc:chgData name="Chrissy LeMaire" userId="fffb4e015a970abe" providerId="LiveId" clId="{D6C831DB-C362-40D9-B047-0BC9925563A9}" dt="2018-02-18T10:45:56.247" v="40" actId="20577"/>
        <pc:sldMkLst>
          <pc:docMk/>
          <pc:sldMk cId="1114379534" sldId="512"/>
        </pc:sldMkLst>
      </pc:sldChg>
      <pc:sldChg chg="modTransition">
        <pc:chgData name="Chrissy LeMaire" userId="fffb4e015a970abe" providerId="LiveId" clId="{D6C831DB-C362-40D9-B047-0BC9925563A9}" dt="2018-02-18T10:45:56.247" v="40" actId="20577"/>
        <pc:sldMkLst>
          <pc:docMk/>
          <pc:sldMk cId="639870255" sldId="513"/>
        </pc:sldMkLst>
      </pc:sldChg>
      <pc:sldChg chg="modTransition">
        <pc:chgData name="Chrissy LeMaire" userId="fffb4e015a970abe" providerId="LiveId" clId="{D6C831DB-C362-40D9-B047-0BC9925563A9}" dt="2018-02-18T10:45:56.247" v="40" actId="20577"/>
        <pc:sldMkLst>
          <pc:docMk/>
          <pc:sldMk cId="4041938177" sldId="514"/>
        </pc:sldMkLst>
      </pc:sldChg>
      <pc:sldChg chg="modTransition">
        <pc:chgData name="Chrissy LeMaire" userId="fffb4e015a970abe" providerId="LiveId" clId="{D6C831DB-C362-40D9-B047-0BC9925563A9}" dt="2018-02-18T10:45:56.247" v="40" actId="20577"/>
        <pc:sldMkLst>
          <pc:docMk/>
          <pc:sldMk cId="2223119472" sldId="516"/>
        </pc:sldMkLst>
      </pc:sldChg>
      <pc:sldChg chg="modTransition">
        <pc:chgData name="Chrissy LeMaire" userId="fffb4e015a970abe" providerId="LiveId" clId="{D6C831DB-C362-40D9-B047-0BC9925563A9}" dt="2018-02-18T10:45:56.247" v="40" actId="20577"/>
        <pc:sldMkLst>
          <pc:docMk/>
          <pc:sldMk cId="1859213211" sldId="517"/>
        </pc:sldMkLst>
      </pc:sldChg>
      <pc:sldChg chg="modTransition">
        <pc:chgData name="Chrissy LeMaire" userId="fffb4e015a970abe" providerId="LiveId" clId="{D6C831DB-C362-40D9-B047-0BC9925563A9}" dt="2018-02-18T10:45:56.247" v="40" actId="20577"/>
        <pc:sldMkLst>
          <pc:docMk/>
          <pc:sldMk cId="3410338502" sldId="518"/>
        </pc:sldMkLst>
      </pc:sldChg>
      <pc:sldChg chg="modTransition">
        <pc:chgData name="Chrissy LeMaire" userId="fffb4e015a970abe" providerId="LiveId" clId="{D6C831DB-C362-40D9-B047-0BC9925563A9}" dt="2018-02-18T10:45:56.247" v="40" actId="20577"/>
        <pc:sldMkLst>
          <pc:docMk/>
          <pc:sldMk cId="2341503861" sldId="519"/>
        </pc:sldMkLst>
      </pc:sldChg>
      <pc:sldChg chg="modTransition">
        <pc:chgData name="Chrissy LeMaire" userId="fffb4e015a970abe" providerId="LiveId" clId="{D6C831DB-C362-40D9-B047-0BC9925563A9}" dt="2018-02-18T10:45:56.247" v="40" actId="20577"/>
        <pc:sldMkLst>
          <pc:docMk/>
          <pc:sldMk cId="1239169279" sldId="520"/>
        </pc:sldMkLst>
      </pc:sldChg>
      <pc:sldChg chg="modTransition">
        <pc:chgData name="Chrissy LeMaire" userId="fffb4e015a970abe" providerId="LiveId" clId="{D6C831DB-C362-40D9-B047-0BC9925563A9}" dt="2018-02-18T10:45:56.247" v="40" actId="20577"/>
        <pc:sldMkLst>
          <pc:docMk/>
          <pc:sldMk cId="213413825" sldId="523"/>
        </pc:sldMkLst>
      </pc:sldChg>
      <pc:sldChg chg="modTransition modNotesTx">
        <pc:chgData name="Chrissy LeMaire" userId="fffb4e015a970abe" providerId="LiveId" clId="{D6C831DB-C362-40D9-B047-0BC9925563A9}" dt="2018-02-21T12:02:29.646" v="132" actId="20577"/>
        <pc:sldMkLst>
          <pc:docMk/>
          <pc:sldMk cId="485348011" sldId="5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3/8/2018</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3/8/2018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disa.mi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900843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1598754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PSS </a:t>
            </a:r>
            <a:r>
              <a:rPr lang="en-US" dirty="0"/>
              <a:t>highlights invalid syntax</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1972010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https://www.youtube.com/watch?v=BIwe571zcWY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Little JPEG that Could Hack Your Organization w Marcus Murray</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4198821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https://docs.microsoft.com/en-us/powershell/scripting/core-powershell/running-remote-commands?view=powershell-5.1</a:t>
            </a:r>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235083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Centralized </a:t>
            </a:r>
            <a:r>
              <a:rPr lang="en-US" dirty="0"/>
              <a:t>admin</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r>
              <a:rPr lang="en-US" dirty="0"/>
              <a:t>https://vimeo.com/17649459</a:t>
            </a:r>
          </a:p>
        </p:txBody>
      </p:sp>
      <p:sp>
        <p:nvSpPr>
          <p:cNvPr id="4" name="Slide Number Placeholder 3"/>
          <p:cNvSpPr>
            <a:spLocks noGrp="1"/>
          </p:cNvSpPr>
          <p:nvPr>
            <p:ph type="sldNum" sz="quarter" idx="10"/>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927745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Windows PowerShell supports remote computing by using various technologies, including WMI, RPC, and WS-Management.</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184914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https://4sysops.com/archives/enable-powershell-remoting/</a:t>
            </a:r>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134135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942901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 dude own a DC thru jpg, </a:t>
            </a:r>
            <a:r>
              <a:rPr lang="en-US" dirty="0" err="1"/>
              <a:t>sql</a:t>
            </a:r>
            <a:r>
              <a:rPr lang="en-US" dirty="0"/>
              <a:t> server and a stolen token</a:t>
            </a:r>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85568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220785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318873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986313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https://www.symantec.com/connect/blogs/powershell-threats-surge-954-percent-analyzed-scripts-were-malicious</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494560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https://www.youtube.com/watch?v=BMreZZ1cgFI</a:t>
            </a:r>
          </a:p>
          <a:p>
            <a:r>
              <a:rPr lang="en-US" dirty="0"/>
              <a:t>https://docs.microsoft.com/en-us/powershell/scripting/setup/winrmsecurity?view=powershell-5.1</a:t>
            </a:r>
          </a:p>
          <a:p>
            <a:r>
              <a:rPr lang="en-US" dirty="0"/>
              <a:t>https://blogs.technet.microsoft.com/ashleymcglone/2016/06/29/whos-afraid-of-powershell-security</a:t>
            </a:r>
          </a:p>
          <a:p>
            <a:r>
              <a:rPr lang="en-US" dirty="0"/>
              <a:t>https://github.com/psconfeu/2017/tree/master/David%20das%20Neves/PSConfEU17_Security_Preconf</a:t>
            </a:r>
          </a:p>
          <a:p>
            <a:r>
              <a:rPr lang="en-US" dirty="0"/>
              <a:t>https://blogs.msdn.microsoft.com/daviddasneves/2017/05/25/powershell-security-at-enterprise-customers/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2206235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https://blogs.msdn.microsoft.com/powershell/2016/09/27/powershell-security-at-derbycon/</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42045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Assume breach</a:t>
            </a:r>
          </a:p>
          <a:p>
            <a:pPr fontAlgn="base"/>
            <a:r>
              <a:rPr lang="en-US" sz="1200" b="0" i="0" kern="1200" dirty="0">
                <a:solidFill>
                  <a:schemeClr val="tx1"/>
                </a:solidFill>
                <a:effectLst/>
                <a:latin typeface="+mn-lt"/>
                <a:ea typeface="+mn-ea"/>
                <a:cs typeface="+mn-cs"/>
              </a:rPr>
              <a:t>Rob’s slide</a:t>
            </a:r>
          </a:p>
          <a:p>
            <a:pPr fontAlgn="base"/>
            <a:r>
              <a:rPr lang="en-US" sz="1200" b="0" i="0" kern="1200" dirty="0">
                <a:solidFill>
                  <a:schemeClr val="tx1"/>
                </a:solidFill>
                <a:effectLst/>
                <a:latin typeface="+mn-lt"/>
                <a:ea typeface="+mn-ea"/>
                <a:cs typeface="+mn-cs"/>
              </a:rPr>
              <a:t>https://blogs.msdn.microsoft.com/powershell/2017/04/10/a-comparison-of-shell-and-scripting-language-security/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Event Logging – The engine logs audit events of important operational events.</a:t>
            </a:r>
          </a:p>
          <a:p>
            <a:pPr fontAlgn="base"/>
            <a:r>
              <a:rPr lang="en-US" sz="1200" b="0" i="0" kern="1200" dirty="0">
                <a:solidFill>
                  <a:schemeClr val="tx1"/>
                </a:solidFill>
                <a:effectLst/>
                <a:latin typeface="+mn-lt"/>
                <a:ea typeface="+mn-ea"/>
                <a:cs typeface="+mn-cs"/>
              </a:rPr>
              <a:t>Transcription – The engine logs application inputs and outputs.</a:t>
            </a:r>
          </a:p>
          <a:p>
            <a:pPr fontAlgn="base"/>
            <a:r>
              <a:rPr lang="en-US" sz="1200" b="0" i="0" kern="1200" dirty="0">
                <a:solidFill>
                  <a:schemeClr val="tx1"/>
                </a:solidFill>
                <a:effectLst/>
                <a:latin typeface="+mn-lt"/>
                <a:ea typeface="+mn-ea"/>
                <a:cs typeface="+mn-cs"/>
              </a:rPr>
              <a:t>Dynamic Evaluation Logging – The engine logs the content of all content evaluation, including those generated or composed at runtime.</a:t>
            </a:r>
          </a:p>
          <a:p>
            <a:pPr fontAlgn="base"/>
            <a:r>
              <a:rPr lang="en-US" sz="1200" b="0" i="0" kern="1200" dirty="0">
                <a:solidFill>
                  <a:schemeClr val="tx1"/>
                </a:solidFill>
                <a:effectLst/>
                <a:latin typeface="+mn-lt"/>
                <a:ea typeface="+mn-ea"/>
                <a:cs typeface="+mn-cs"/>
              </a:rPr>
              <a:t>Application Whitelisting – The engine allows enforcement of code integrity / application whitelisting policies, including user-authored documents / scripts.</a:t>
            </a:r>
          </a:p>
          <a:p>
            <a:pPr fontAlgn="base"/>
            <a:r>
              <a:rPr lang="en-US" sz="1200" b="0" i="0" kern="1200" dirty="0">
                <a:solidFill>
                  <a:schemeClr val="tx1"/>
                </a:solidFill>
                <a:effectLst/>
                <a:latin typeface="+mn-lt"/>
                <a:ea typeface="+mn-ea"/>
                <a:cs typeface="+mn-cs"/>
              </a:rPr>
              <a:t>Antimalware Integration – The engine actively integrates with antimalware software to evaluate the safety of code generated at runtime.</a:t>
            </a:r>
          </a:p>
          <a:p>
            <a:pPr fontAlgn="base"/>
            <a:r>
              <a:rPr lang="en-US" sz="1200" b="0" i="0" kern="1200" dirty="0">
                <a:solidFill>
                  <a:schemeClr val="tx1"/>
                </a:solidFill>
                <a:effectLst/>
                <a:latin typeface="+mn-lt"/>
                <a:ea typeface="+mn-ea"/>
                <a:cs typeface="+mn-cs"/>
              </a:rPr>
              <a:t>Local Sandboxing – The engine allows sandboxing of behavior for local and interactive use.</a:t>
            </a:r>
          </a:p>
          <a:p>
            <a:pPr fontAlgn="base"/>
            <a:r>
              <a:rPr lang="en-US" sz="1200" b="0" i="0" kern="1200" dirty="0">
                <a:solidFill>
                  <a:schemeClr val="tx1"/>
                </a:solidFill>
                <a:effectLst/>
                <a:latin typeface="+mn-lt"/>
                <a:ea typeface="+mn-ea"/>
                <a:cs typeface="+mn-cs"/>
              </a:rPr>
              <a:t>Remote Sandboxing – The engine allows sandboxing of behavior when accessed remotely.</a:t>
            </a:r>
          </a:p>
          <a:p>
            <a:pPr fontAlgn="base"/>
            <a:r>
              <a:rPr lang="en-US" sz="1200" b="0" i="0" kern="1200" dirty="0">
                <a:solidFill>
                  <a:schemeClr val="tx1"/>
                </a:solidFill>
                <a:effectLst/>
                <a:latin typeface="+mn-lt"/>
                <a:ea typeface="+mn-ea"/>
                <a:cs typeface="+mn-cs"/>
              </a:rPr>
              <a:t>Untrusted Input Tracking – The engine allows script developers to track and make security decisions based on whether a variable or input was influenced by user input.</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322249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dirty="0"/>
              <a:t>“The security argument for PowerShell is not that it's impenetrable, but that the API is designed with security in mind, and the PowerShell team itself has an impressive turnaround time when it comes to mitigating vulnerabilities. Ultimately, a quick and measured response is better than believing in total security.” </a:t>
            </a:r>
          </a:p>
          <a:p>
            <a:pPr marL="0" indent="0" algn="r">
              <a:lnSpc>
                <a:spcPct val="150000"/>
              </a:lnSpc>
              <a:buNone/>
            </a:pPr>
            <a:r>
              <a:rPr lang="en-US" dirty="0"/>
              <a:t>~ </a:t>
            </a:r>
            <a:r>
              <a:rPr lang="en-US" b="1" dirty="0"/>
              <a:t>Mathias Jessen, @</a:t>
            </a:r>
            <a:r>
              <a:rPr lang="en-US" b="1" dirty="0" err="1"/>
              <a:t>iisresetme</a:t>
            </a:r>
            <a:endParaRPr lang="en-US" b="1" dirty="0"/>
          </a:p>
          <a:p>
            <a:pPr marL="0" indent="0" algn="r">
              <a:lnSpc>
                <a:spcPct val="150000"/>
              </a:lnSpc>
              <a:buNone/>
            </a:pPr>
            <a:endParaRPr lang="en-US" b="1" dirty="0"/>
          </a:p>
          <a:p>
            <a:pPr marL="0" indent="0" algn="r">
              <a:lnSpc>
                <a:spcPct val="150000"/>
              </a:lnSpc>
              <a:buNone/>
            </a:pPr>
            <a:endParaRPr lang="en-US" b="1"/>
          </a:p>
          <a:p>
            <a:pPr marL="0" indent="0">
              <a:lnSpc>
                <a:spcPct val="150000"/>
              </a:lnSpc>
              <a:buNone/>
            </a:pPr>
            <a:endParaRPr lang="en-US" sz="1600" b="1" dirty="0"/>
          </a:p>
          <a:p>
            <a:pPr marL="0" indent="0">
              <a:lnSpc>
                <a:spcPct val="150000"/>
              </a:lnSpc>
              <a:buNone/>
            </a:pPr>
            <a:endParaRPr lang="en-US" sz="160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875146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dbatools</a:t>
            </a:r>
          </a:p>
        </p:txBody>
      </p:sp>
      <p:sp>
        <p:nvSpPr>
          <p:cNvPr id="4" name="Slide Number Placeholder 3"/>
          <p:cNvSpPr>
            <a:spLocks noGrp="1"/>
          </p:cNvSpPr>
          <p:nvPr>
            <p:ph type="sldNum" sz="quarter" idx="10"/>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084444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793586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499033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a:t>
            </a:r>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1723070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Rob He runs his own company providing PowerShell magic, PowerShell Training and Database DevOps consultancy</a:t>
            </a:r>
            <a:br>
              <a:rPr lang="en-GB" dirty="0"/>
            </a:br>
            <a:br>
              <a:rPr lang="en-GB" dirty="0"/>
            </a:br>
            <a:r>
              <a:rPr lang="en-GB" dirty="0"/>
              <a:t>he’s a speaker and organiser for SQL South West, SQL Saturday Exeter, </a:t>
            </a:r>
            <a:r>
              <a:rPr lang="en-GB" dirty="0" err="1"/>
              <a:t>PSDayUK</a:t>
            </a:r>
            <a:r>
              <a:rPr lang="en-GB" dirty="0"/>
              <a:t>, PSConf.eu, </a:t>
            </a:r>
            <a:r>
              <a:rPr lang="en-GB" dirty="0" err="1"/>
              <a:t>PSConfasia</a:t>
            </a:r>
            <a:r>
              <a:rPr lang="en-GB" dirty="0"/>
              <a:t> and conference volunteer at SQL Bits</a:t>
            </a:r>
          </a:p>
        </p:txBody>
      </p:sp>
      <p:sp>
        <p:nvSpPr>
          <p:cNvPr id="4" name="Slide Number Placeholder 3"/>
          <p:cNvSpPr>
            <a:spLocks noGrp="1"/>
          </p:cNvSpPr>
          <p:nvPr>
            <p:ph type="sldNum" sz="quarter" idx="10"/>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1184827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2000 – think “Can SSMS connect?”</a:t>
            </a:r>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3777683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340224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329802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functions!</a:t>
            </a:r>
          </a:p>
        </p:txBody>
      </p:sp>
      <p:sp>
        <p:nvSpPr>
          <p:cNvPr id="4" name="Slide Number Placeholder 3"/>
          <p:cNvSpPr>
            <a:spLocks noGrp="1"/>
          </p:cNvSpPr>
          <p:nvPr>
            <p:ph type="sldNum" sz="quarter" idx="10"/>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3654384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3429306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https://blog.netspi.com/15-ways-to-bypass-the-powershell-execution-policy</a:t>
            </a:r>
          </a:p>
          <a:p>
            <a:r>
              <a:rPr lang="en-US" dirty="0"/>
              <a:t>https://www.darkoperator.com/blog/2013/3/5/powershell-basics-execution-policy-part-1.html</a:t>
            </a:r>
          </a:p>
          <a:p>
            <a:r>
              <a:rPr lang="en-US" dirty="0"/>
              <a:t>https://blogs.msdn.microsoft.com/powershell/2008/09/30/powershells-security-guiding-principles/</a:t>
            </a:r>
          </a:p>
          <a:p>
            <a:endParaRPr lang="en-US" dirty="0"/>
          </a:p>
          <a:p>
            <a:pPr>
              <a:lnSpc>
                <a:spcPct val="150000"/>
              </a:lnSpc>
            </a:pPr>
            <a:endParaRPr lang="en-US" sz="1200" dirty="0"/>
          </a:p>
          <a:p>
            <a:pPr>
              <a:lnSpc>
                <a:spcPct val="150000"/>
              </a:lnSpc>
            </a:pPr>
            <a:r>
              <a:rPr lang="en-US" sz="1200" dirty="0"/>
              <a:t>“</a:t>
            </a:r>
            <a:r>
              <a:rPr lang="en-US" sz="1200" dirty="0" err="1"/>
              <a:t>ExecutionPolicy</a:t>
            </a:r>
            <a:r>
              <a:rPr lang="en-US" sz="1200" dirty="0"/>
              <a:t> is like a baby door. The </a:t>
            </a:r>
            <a:r>
              <a:rPr lang="en-US" sz="1200" dirty="0" err="1"/>
              <a:t>ExecutionPolicy</a:t>
            </a:r>
            <a:r>
              <a:rPr lang="en-US" sz="1200" dirty="0"/>
              <a:t> keeps babies safe but every grown-up passes it easily.” ~ David das Neves, Microsoft PFE</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418878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03903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817283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a:t>
            </a:r>
            <a:r>
              <a:rPr lang="en-US" dirty="0" err="1"/>
              <a:t>SqlServer</a:t>
            </a:r>
            <a:r>
              <a:rPr lang="en-US" dirty="0"/>
              <a:t> is successor to SQLPS</a:t>
            </a:r>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4230733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Set some </a:t>
            </a:r>
            <a:r>
              <a:rPr lang="en-US" dirty="0" err="1"/>
              <a:t>vars</a:t>
            </a:r>
            <a:endParaRPr lang="en-US" dirty="0"/>
          </a:p>
          <a:p>
            <a:r>
              <a:rPr lang="en-US" dirty="0"/>
              <a:t>$new = "localhost\sql2016"</a:t>
            </a:r>
          </a:p>
          <a:p>
            <a:r>
              <a:rPr lang="en-US" dirty="0"/>
              <a:t>$old = $instance = "localhost"</a:t>
            </a:r>
          </a:p>
          <a:p>
            <a:r>
              <a:rPr lang="en-US" dirty="0"/>
              <a:t>$</a:t>
            </a:r>
            <a:r>
              <a:rPr lang="en-US" dirty="0" err="1"/>
              <a:t>allservers</a:t>
            </a:r>
            <a:r>
              <a:rPr lang="en-US" dirty="0"/>
              <a:t> = $old, $new</a:t>
            </a:r>
          </a:p>
          <a:p>
            <a:endParaRPr lang="en-US" dirty="0"/>
          </a:p>
          <a:p>
            <a:r>
              <a:rPr lang="en-US" dirty="0"/>
              <a:t># Alternatively, use Registered Servers? </a:t>
            </a:r>
          </a:p>
          <a:p>
            <a:r>
              <a:rPr lang="en-US" dirty="0"/>
              <a:t>Get-</a:t>
            </a:r>
            <a:r>
              <a:rPr lang="en-US" dirty="0" err="1"/>
              <a:t>DbaRegisteredServer</a:t>
            </a:r>
            <a:r>
              <a:rPr lang="en-US" dirty="0"/>
              <a:t> -</a:t>
            </a:r>
            <a:r>
              <a:rPr lang="en-US" dirty="0" err="1"/>
              <a:t>SqlInstance</a:t>
            </a:r>
            <a:r>
              <a:rPr lang="en-US" dirty="0"/>
              <a:t> $instance | Out-</a:t>
            </a:r>
            <a:r>
              <a:rPr lang="en-US" dirty="0" err="1"/>
              <a:t>GridView</a:t>
            </a:r>
            <a:endParaRPr lang="en-US" dirty="0"/>
          </a:p>
          <a:p>
            <a:endParaRPr lang="en-US" dirty="0"/>
          </a:p>
          <a:p>
            <a:r>
              <a:rPr lang="en-US" dirty="0"/>
              <a:t># Quick overview of commands</a:t>
            </a:r>
          </a:p>
          <a:p>
            <a:r>
              <a:rPr lang="en-US" dirty="0"/>
              <a:t>Start-Process https://dbatools.io/commands</a:t>
            </a:r>
          </a:p>
          <a:p>
            <a:endParaRPr lang="en-US" dirty="0"/>
          </a:p>
          <a:p>
            <a:r>
              <a:rPr lang="en-US" dirty="0"/>
              <a:t># You've probably heard about how easy migrations can be with dbatools. Here's an example </a:t>
            </a:r>
          </a:p>
          <a:p>
            <a:r>
              <a:rPr lang="en-US" dirty="0"/>
              <a:t>$</a:t>
            </a:r>
            <a:r>
              <a:rPr lang="en-US" dirty="0" err="1"/>
              <a:t>startDbaMigrationSplat</a:t>
            </a:r>
            <a:r>
              <a:rPr lang="en-US" dirty="0"/>
              <a:t> = @{</a:t>
            </a:r>
          </a:p>
          <a:p>
            <a:r>
              <a:rPr lang="en-US" dirty="0"/>
              <a:t>    Source = $old</a:t>
            </a:r>
          </a:p>
          <a:p>
            <a:r>
              <a:rPr lang="en-US" dirty="0"/>
              <a:t>    Destination = $new</a:t>
            </a:r>
          </a:p>
          <a:p>
            <a:r>
              <a:rPr lang="en-US" dirty="0"/>
              <a:t>    </a:t>
            </a:r>
            <a:r>
              <a:rPr lang="en-US" dirty="0" err="1"/>
              <a:t>BackupRestore</a:t>
            </a:r>
            <a:r>
              <a:rPr lang="en-US" dirty="0"/>
              <a:t> = $true</a:t>
            </a:r>
          </a:p>
          <a:p>
            <a:r>
              <a:rPr lang="en-US" dirty="0"/>
              <a:t>    </a:t>
            </a:r>
            <a:r>
              <a:rPr lang="en-US" dirty="0" err="1"/>
              <a:t>NetworkShare</a:t>
            </a:r>
            <a:r>
              <a:rPr lang="en-US" dirty="0"/>
              <a:t> = 'C:\temp'</a:t>
            </a:r>
          </a:p>
          <a:p>
            <a:r>
              <a:rPr lang="en-US" dirty="0"/>
              <a:t>    </a:t>
            </a:r>
            <a:r>
              <a:rPr lang="en-US" dirty="0" err="1"/>
              <a:t>NoSysDbUserObjects</a:t>
            </a:r>
            <a:r>
              <a:rPr lang="en-US" dirty="0"/>
              <a:t> = $true</a:t>
            </a:r>
          </a:p>
          <a:p>
            <a:r>
              <a:rPr lang="en-US" dirty="0"/>
              <a:t>    </a:t>
            </a:r>
            <a:r>
              <a:rPr lang="en-US" dirty="0" err="1"/>
              <a:t>NoCredentials</a:t>
            </a:r>
            <a:r>
              <a:rPr lang="en-US" dirty="0"/>
              <a:t> = $true</a:t>
            </a:r>
          </a:p>
          <a:p>
            <a:r>
              <a:rPr lang="en-US" dirty="0"/>
              <a:t>    </a:t>
            </a:r>
            <a:r>
              <a:rPr lang="en-US" dirty="0" err="1"/>
              <a:t>NoBackupDevices</a:t>
            </a:r>
            <a:r>
              <a:rPr lang="en-US" dirty="0"/>
              <a:t> = $true</a:t>
            </a:r>
          </a:p>
          <a:p>
            <a:r>
              <a:rPr lang="en-US" dirty="0"/>
              <a:t>    </a:t>
            </a:r>
            <a:r>
              <a:rPr lang="en-US" dirty="0" err="1"/>
              <a:t>NoEndPoints</a:t>
            </a:r>
            <a:r>
              <a:rPr lang="en-US" dirty="0"/>
              <a:t> = $true</a:t>
            </a:r>
          </a:p>
          <a:p>
            <a:r>
              <a:rPr lang="en-US" dirty="0"/>
              <a:t>}</a:t>
            </a:r>
          </a:p>
          <a:p>
            <a:endParaRPr lang="en-US" dirty="0"/>
          </a:p>
          <a:p>
            <a:r>
              <a:rPr lang="en-US" dirty="0"/>
              <a:t>Start-</a:t>
            </a:r>
            <a:r>
              <a:rPr lang="en-US" dirty="0" err="1"/>
              <a:t>DbaMigration</a:t>
            </a:r>
            <a:r>
              <a:rPr lang="en-US" dirty="0"/>
              <a:t> @</a:t>
            </a:r>
            <a:r>
              <a:rPr lang="en-US" dirty="0" err="1"/>
              <a:t>startDbaMigrationSplat</a:t>
            </a:r>
            <a:r>
              <a:rPr lang="en-US" dirty="0"/>
              <a:t> -Force | Select * | Out-</a:t>
            </a:r>
            <a:r>
              <a:rPr lang="en-US" dirty="0" err="1"/>
              <a:t>GridView</a:t>
            </a:r>
            <a:endParaRPr lang="en-US" dirty="0"/>
          </a:p>
          <a:p>
            <a:endParaRPr lang="en-US" dirty="0"/>
          </a:p>
          <a:p>
            <a:r>
              <a:rPr lang="en-US" dirty="0"/>
              <a:t># Use Ola </a:t>
            </a:r>
            <a:r>
              <a:rPr lang="en-US" dirty="0" err="1"/>
              <a:t>Hallengren's</a:t>
            </a:r>
            <a:r>
              <a:rPr lang="en-US" dirty="0"/>
              <a:t> backup script? We can restore an *ENTIRE INSTNACE* with just one line</a:t>
            </a:r>
          </a:p>
          <a:p>
            <a:r>
              <a:rPr lang="en-US" dirty="0"/>
              <a:t>Get-</a:t>
            </a:r>
            <a:r>
              <a:rPr lang="en-US" dirty="0" err="1"/>
              <a:t>ChildItem</a:t>
            </a:r>
            <a:r>
              <a:rPr lang="en-US" dirty="0"/>
              <a:t> -Directory \\workstation\backups\sql2012 | Restore-</a:t>
            </a:r>
            <a:r>
              <a:rPr lang="en-US" dirty="0" err="1"/>
              <a:t>DbaDatabase</a:t>
            </a:r>
            <a:r>
              <a:rPr lang="en-US" dirty="0"/>
              <a:t> -</a:t>
            </a:r>
            <a:r>
              <a:rPr lang="en-US" dirty="0" err="1"/>
              <a:t>SqlInstance</a:t>
            </a:r>
            <a:r>
              <a:rPr lang="en-US" dirty="0"/>
              <a:t> $new</a:t>
            </a:r>
          </a:p>
          <a:p>
            <a:endParaRPr lang="en-US" dirty="0"/>
          </a:p>
          <a:p>
            <a:r>
              <a:rPr lang="en-US" dirty="0"/>
              <a:t># Nowadays, we don't just backup databases. Now, we're backing up logins</a:t>
            </a:r>
          </a:p>
          <a:p>
            <a:r>
              <a:rPr lang="en-US" dirty="0"/>
              <a:t>Export-</a:t>
            </a:r>
            <a:r>
              <a:rPr lang="en-US" dirty="0" err="1"/>
              <a:t>DbaLogin</a:t>
            </a:r>
            <a:r>
              <a:rPr lang="en-US" dirty="0"/>
              <a:t> -</a:t>
            </a:r>
            <a:r>
              <a:rPr lang="en-US" dirty="0" err="1"/>
              <a:t>SqlInstance</a:t>
            </a:r>
            <a:r>
              <a:rPr lang="en-US" dirty="0"/>
              <a:t> $instance -Path C:\temp\logins.sql</a:t>
            </a:r>
          </a:p>
          <a:p>
            <a:r>
              <a:rPr lang="en-US" dirty="0"/>
              <a:t>Invoke-Item C:\temp\logins.sql</a:t>
            </a:r>
          </a:p>
          <a:p>
            <a:endParaRPr lang="en-US" dirty="0"/>
          </a:p>
          <a:p>
            <a:r>
              <a:rPr lang="en-US" dirty="0"/>
              <a:t># And Agent Jobs</a:t>
            </a:r>
          </a:p>
          <a:p>
            <a:r>
              <a:rPr lang="en-US" dirty="0"/>
              <a:t>Get-</a:t>
            </a:r>
            <a:r>
              <a:rPr lang="en-US" dirty="0" err="1"/>
              <a:t>DbaAgentJob</a:t>
            </a:r>
            <a:r>
              <a:rPr lang="en-US" dirty="0"/>
              <a:t> -</a:t>
            </a:r>
            <a:r>
              <a:rPr lang="en-US" dirty="0" err="1"/>
              <a:t>SqlInstance</a:t>
            </a:r>
            <a:r>
              <a:rPr lang="en-US" dirty="0"/>
              <a:t> $old | Export-</a:t>
            </a:r>
            <a:r>
              <a:rPr lang="en-US" dirty="0" err="1"/>
              <a:t>DbaScript</a:t>
            </a:r>
            <a:r>
              <a:rPr lang="en-US" dirty="0"/>
              <a:t> -Path C:\temp\jobs.sql</a:t>
            </a:r>
          </a:p>
          <a:p>
            <a:endParaRPr lang="en-US" dirty="0"/>
          </a:p>
          <a:p>
            <a:r>
              <a:rPr lang="en-US" dirty="0"/>
              <a:t># What if you just want to script out your restore?</a:t>
            </a:r>
          </a:p>
          <a:p>
            <a:r>
              <a:rPr lang="en-US" dirty="0"/>
              <a:t>Get-</a:t>
            </a:r>
            <a:r>
              <a:rPr lang="en-US" dirty="0" err="1"/>
              <a:t>ChildItem</a:t>
            </a:r>
            <a:r>
              <a:rPr lang="en-US" dirty="0"/>
              <a:t> -Directory \\workstation\backups\subset\ | Restore-</a:t>
            </a:r>
            <a:r>
              <a:rPr lang="en-US" dirty="0" err="1"/>
              <a:t>DbaDatabase</a:t>
            </a:r>
            <a:r>
              <a:rPr lang="en-US" dirty="0"/>
              <a:t> -</a:t>
            </a:r>
            <a:r>
              <a:rPr lang="en-US" dirty="0" err="1"/>
              <a:t>SqlInstance</a:t>
            </a:r>
            <a:r>
              <a:rPr lang="en-US" dirty="0"/>
              <a:t> $new -</a:t>
            </a:r>
            <a:r>
              <a:rPr lang="en-US" dirty="0" err="1"/>
              <a:t>OutputScriptOnly</a:t>
            </a:r>
            <a:r>
              <a:rPr lang="en-US" dirty="0"/>
              <a:t> -</a:t>
            </a:r>
            <a:r>
              <a:rPr lang="en-US" dirty="0" err="1"/>
              <a:t>WithReplace</a:t>
            </a:r>
            <a:r>
              <a:rPr lang="en-US" dirty="0"/>
              <a:t> | Out-File -</a:t>
            </a:r>
            <a:r>
              <a:rPr lang="en-US" dirty="0" err="1"/>
              <a:t>Filepath</a:t>
            </a:r>
            <a:r>
              <a:rPr lang="en-US" dirty="0"/>
              <a:t> c:\temp\restore.sql</a:t>
            </a:r>
          </a:p>
          <a:p>
            <a:r>
              <a:rPr lang="en-US" dirty="0"/>
              <a:t>Invoke-Item c:\temp\restore.sql</a:t>
            </a:r>
          </a:p>
          <a:p>
            <a:endParaRPr lang="en-US" dirty="0"/>
          </a:p>
          <a:p>
            <a:endParaRPr lang="en-US" dirty="0"/>
          </a:p>
          <a:p>
            <a:r>
              <a:rPr lang="en-US" dirty="0"/>
              <a:t># Complaint: Already have a library of Profiler templates</a:t>
            </a:r>
          </a:p>
          <a:p>
            <a:r>
              <a:rPr lang="en-US" dirty="0"/>
              <a:t># Answer: Convert them instantly to Sessions (h/t Jonathan </a:t>
            </a:r>
            <a:r>
              <a:rPr lang="en-US" dirty="0" err="1"/>
              <a:t>Kehayias</a:t>
            </a:r>
            <a:r>
              <a:rPr lang="en-US" dirty="0"/>
              <a:t>)</a:t>
            </a:r>
          </a:p>
          <a:p>
            <a:r>
              <a:rPr lang="en-US" dirty="0"/>
              <a:t>Get-</a:t>
            </a:r>
            <a:r>
              <a:rPr lang="en-US" dirty="0" err="1"/>
              <a:t>DbaTrace</a:t>
            </a:r>
            <a:r>
              <a:rPr lang="en-US" dirty="0"/>
              <a:t> -</a:t>
            </a:r>
            <a:r>
              <a:rPr lang="en-US" dirty="0" err="1"/>
              <a:t>SqlInstance</a:t>
            </a:r>
            <a:r>
              <a:rPr lang="en-US" dirty="0"/>
              <a:t> sql2014 | </a:t>
            </a:r>
            <a:r>
              <a:rPr lang="en-US" dirty="0" err="1"/>
              <a:t>ConvertTo-DbaXESession</a:t>
            </a:r>
            <a:r>
              <a:rPr lang="en-US" dirty="0"/>
              <a:t> | Start-</a:t>
            </a:r>
            <a:r>
              <a:rPr lang="en-US" dirty="0" err="1"/>
              <a:t>DbaXESession</a:t>
            </a:r>
            <a:endParaRPr lang="en-US" dirty="0"/>
          </a:p>
          <a:p>
            <a:endParaRPr lang="en-US" dirty="0"/>
          </a:p>
          <a:p>
            <a:r>
              <a:rPr lang="en-US" dirty="0"/>
              <a:t># Easily import</a:t>
            </a:r>
          </a:p>
          <a:p>
            <a:r>
              <a:rPr lang="en-US" dirty="0"/>
              <a:t>Get-</a:t>
            </a:r>
            <a:r>
              <a:rPr lang="en-US" dirty="0" err="1"/>
              <a:t>DbaXESessionTemplate</a:t>
            </a:r>
            <a:r>
              <a:rPr lang="en-US" dirty="0"/>
              <a:t> | Out-</a:t>
            </a:r>
            <a:r>
              <a:rPr lang="en-US" dirty="0" err="1"/>
              <a:t>GridView</a:t>
            </a:r>
            <a:r>
              <a:rPr lang="en-US" dirty="0"/>
              <a:t> -</a:t>
            </a:r>
            <a:r>
              <a:rPr lang="en-US" dirty="0" err="1"/>
              <a:t>PassThru</a:t>
            </a:r>
            <a:r>
              <a:rPr lang="en-US" dirty="0"/>
              <a:t> | Import-</a:t>
            </a:r>
            <a:r>
              <a:rPr lang="en-US" dirty="0" err="1"/>
              <a:t>DbaXESessionTemplate</a:t>
            </a:r>
            <a:r>
              <a:rPr lang="en-US" dirty="0"/>
              <a:t> -</a:t>
            </a:r>
            <a:r>
              <a:rPr lang="en-US" dirty="0" err="1"/>
              <a:t>SqlInstance</a:t>
            </a:r>
            <a:r>
              <a:rPr lang="en-US" dirty="0"/>
              <a:t> $servers | Start-</a:t>
            </a:r>
            <a:r>
              <a:rPr lang="en-US" dirty="0" err="1"/>
              <a:t>DbaXESession</a:t>
            </a:r>
            <a:endParaRPr lang="en-US" dirty="0"/>
          </a:p>
          <a:p>
            <a:endParaRPr lang="en-US" dirty="0"/>
          </a:p>
          <a:p>
            <a:r>
              <a:rPr lang="en-US" dirty="0"/>
              <a:t># Testing your backups is crazy easy! </a:t>
            </a:r>
          </a:p>
          <a:p>
            <a:r>
              <a:rPr lang="en-US" dirty="0"/>
              <a:t>Start-Process https://dbatools.io/Test-DbaLastBackup</a:t>
            </a:r>
          </a:p>
          <a:p>
            <a:r>
              <a:rPr lang="en-US" dirty="0"/>
              <a:t>Test-</a:t>
            </a:r>
            <a:r>
              <a:rPr lang="en-US" dirty="0" err="1"/>
              <a:t>DbaLastBackup</a:t>
            </a:r>
            <a:r>
              <a:rPr lang="en-US" dirty="0"/>
              <a:t> -</a:t>
            </a:r>
            <a:r>
              <a:rPr lang="en-US" dirty="0" err="1"/>
              <a:t>SqlInstance</a:t>
            </a:r>
            <a:r>
              <a:rPr lang="en-US" dirty="0"/>
              <a:t> $old | Out-</a:t>
            </a:r>
            <a:r>
              <a:rPr lang="en-US" dirty="0" err="1"/>
              <a:t>GridView</a:t>
            </a:r>
            <a:endParaRPr lang="en-US" dirty="0"/>
          </a:p>
          <a:p>
            <a:endParaRPr lang="en-US" dirty="0"/>
          </a:p>
          <a:p>
            <a:r>
              <a:rPr lang="en-US" dirty="0"/>
              <a:t># But what if you want to test your backups on a different server?</a:t>
            </a:r>
          </a:p>
          <a:p>
            <a:r>
              <a:rPr lang="en-US" dirty="0"/>
              <a:t>Test-</a:t>
            </a:r>
            <a:r>
              <a:rPr lang="en-US" dirty="0" err="1"/>
              <a:t>DbaLastBackup</a:t>
            </a:r>
            <a:r>
              <a:rPr lang="en-US" dirty="0"/>
              <a:t> -</a:t>
            </a:r>
            <a:r>
              <a:rPr lang="en-US" dirty="0" err="1"/>
              <a:t>SqlInstance</a:t>
            </a:r>
            <a:r>
              <a:rPr lang="en-US" dirty="0"/>
              <a:t> $old -Destination $new | Out-</a:t>
            </a:r>
            <a:r>
              <a:rPr lang="en-US" dirty="0" err="1"/>
              <a:t>GridView</a:t>
            </a:r>
            <a:endParaRPr lang="en-US" dirty="0"/>
          </a:p>
          <a:p>
            <a:endParaRPr lang="en-US" dirty="0"/>
          </a:p>
          <a:p>
            <a:r>
              <a:rPr lang="en-US" dirty="0"/>
              <a:t># Know how snapshots used to be a PITA? Now they're super easy</a:t>
            </a:r>
          </a:p>
          <a:p>
            <a:r>
              <a:rPr lang="en-US" dirty="0"/>
              <a:t>New-</a:t>
            </a:r>
            <a:r>
              <a:rPr lang="en-US" dirty="0" err="1"/>
              <a:t>DbaDatabaseSnapshot</a:t>
            </a:r>
            <a:r>
              <a:rPr lang="en-US" dirty="0"/>
              <a:t> -</a:t>
            </a:r>
            <a:r>
              <a:rPr lang="en-US" dirty="0" err="1"/>
              <a:t>SqlInstance</a:t>
            </a:r>
            <a:r>
              <a:rPr lang="en-US" dirty="0"/>
              <a:t> $new -Database db1 -Name db1_snapshot</a:t>
            </a:r>
          </a:p>
          <a:p>
            <a:r>
              <a:rPr lang="en-US" dirty="0"/>
              <a:t>Get-</a:t>
            </a:r>
            <a:r>
              <a:rPr lang="en-US" dirty="0" err="1"/>
              <a:t>DbaDatabaseSnapshot</a:t>
            </a:r>
            <a:r>
              <a:rPr lang="en-US" dirty="0"/>
              <a:t> -</a:t>
            </a:r>
            <a:r>
              <a:rPr lang="en-US" dirty="0" err="1"/>
              <a:t>SqlInstance</a:t>
            </a:r>
            <a:r>
              <a:rPr lang="en-US" dirty="0"/>
              <a:t> $new</a:t>
            </a:r>
          </a:p>
          <a:p>
            <a:r>
              <a:rPr lang="en-US" dirty="0"/>
              <a:t>Get-</a:t>
            </a:r>
            <a:r>
              <a:rPr lang="en-US" dirty="0" err="1"/>
              <a:t>DbaProcess</a:t>
            </a:r>
            <a:r>
              <a:rPr lang="en-US" dirty="0"/>
              <a:t> -</a:t>
            </a:r>
            <a:r>
              <a:rPr lang="en-US" dirty="0" err="1"/>
              <a:t>SqlInstance</a:t>
            </a:r>
            <a:r>
              <a:rPr lang="en-US" dirty="0"/>
              <a:t> $new -Database db1 | Stop-</a:t>
            </a:r>
            <a:r>
              <a:rPr lang="en-US" dirty="0" err="1"/>
              <a:t>DbaProcess</a:t>
            </a:r>
            <a:endParaRPr lang="en-US" dirty="0"/>
          </a:p>
          <a:p>
            <a:r>
              <a:rPr lang="en-US" dirty="0"/>
              <a:t>Restore-</a:t>
            </a:r>
            <a:r>
              <a:rPr lang="en-US" dirty="0" err="1"/>
              <a:t>DbaFromDatabaseSnapshot</a:t>
            </a:r>
            <a:r>
              <a:rPr lang="en-US" dirty="0"/>
              <a:t> -</a:t>
            </a:r>
            <a:r>
              <a:rPr lang="en-US" dirty="0" err="1"/>
              <a:t>SqlInstance</a:t>
            </a:r>
            <a:r>
              <a:rPr lang="en-US" dirty="0"/>
              <a:t> $new -Database db1 -Snapshot db1_snapshot</a:t>
            </a:r>
          </a:p>
          <a:p>
            <a:r>
              <a:rPr lang="en-US" dirty="0"/>
              <a:t>Remove-</a:t>
            </a:r>
            <a:r>
              <a:rPr lang="en-US" dirty="0" err="1"/>
              <a:t>DbaDatabaseSnapshot</a:t>
            </a:r>
            <a:r>
              <a:rPr lang="en-US" dirty="0"/>
              <a:t> -</a:t>
            </a:r>
            <a:r>
              <a:rPr lang="en-US" dirty="0" err="1"/>
              <a:t>SqlInstance</a:t>
            </a:r>
            <a:r>
              <a:rPr lang="en-US" dirty="0"/>
              <a:t> $new -Snapshot db1_snapshot # or -Database db1</a:t>
            </a:r>
          </a:p>
          <a:p>
            <a:endParaRPr lang="en-US" dirty="0"/>
          </a:p>
          <a:p>
            <a:r>
              <a:rPr lang="en-US" dirty="0"/>
              <a:t># We evaluated 37,545 SQL Server stored procedures on 9 servers in 8.67 seconds!</a:t>
            </a:r>
          </a:p>
          <a:p>
            <a:r>
              <a:rPr lang="en-US" dirty="0"/>
              <a:t>$new | Find-</a:t>
            </a:r>
            <a:r>
              <a:rPr lang="en-US" dirty="0" err="1"/>
              <a:t>DbaStoredProcedure</a:t>
            </a:r>
            <a:r>
              <a:rPr lang="en-US" dirty="0"/>
              <a:t> -Pattern dbatools</a:t>
            </a:r>
          </a:p>
          <a:p>
            <a:endParaRPr lang="en-US" dirty="0"/>
          </a:p>
          <a:p>
            <a:r>
              <a:rPr lang="en-US" dirty="0"/>
              <a:t># Have an employee who is leaving? Find all of their objects.</a:t>
            </a:r>
          </a:p>
          <a:p>
            <a:r>
              <a:rPr lang="en-US" dirty="0"/>
              <a:t>$</a:t>
            </a:r>
            <a:r>
              <a:rPr lang="en-US" dirty="0" err="1"/>
              <a:t>allservers</a:t>
            </a:r>
            <a:r>
              <a:rPr lang="en-US" dirty="0"/>
              <a:t> | Find-</a:t>
            </a:r>
            <a:r>
              <a:rPr lang="en-US" dirty="0" err="1"/>
              <a:t>DbaUserObject</a:t>
            </a:r>
            <a:r>
              <a:rPr lang="en-US" dirty="0"/>
              <a:t> -Pattern ad\</a:t>
            </a:r>
            <a:r>
              <a:rPr lang="en-US" dirty="0" err="1"/>
              <a:t>jdoe</a:t>
            </a:r>
            <a:r>
              <a:rPr lang="en-US" dirty="0"/>
              <a:t> | Out-</a:t>
            </a:r>
            <a:r>
              <a:rPr lang="en-US" dirty="0" err="1"/>
              <a:t>GridView</a:t>
            </a:r>
            <a:endParaRPr lang="en-US" dirty="0"/>
          </a:p>
          <a:p>
            <a:r>
              <a:rPr lang="en-US" dirty="0"/>
              <a:t> </a:t>
            </a:r>
          </a:p>
          <a:p>
            <a:r>
              <a:rPr lang="en-US" dirty="0"/>
              <a:t># Find detached databases, by example</a:t>
            </a:r>
          </a:p>
          <a:p>
            <a:r>
              <a:rPr lang="en-US" dirty="0"/>
              <a:t>Detach-</a:t>
            </a:r>
            <a:r>
              <a:rPr lang="en-US" dirty="0" err="1"/>
              <a:t>DbaDatabase</a:t>
            </a:r>
            <a:r>
              <a:rPr lang="en-US" dirty="0"/>
              <a:t> -</a:t>
            </a:r>
            <a:r>
              <a:rPr lang="en-US" dirty="0" err="1"/>
              <a:t>SqlInstance</a:t>
            </a:r>
            <a:r>
              <a:rPr lang="en-US" dirty="0"/>
              <a:t> $instance -Database AdventureWorks2012</a:t>
            </a:r>
          </a:p>
          <a:p>
            <a:r>
              <a:rPr lang="en-US" dirty="0"/>
              <a:t>Find-</a:t>
            </a:r>
            <a:r>
              <a:rPr lang="en-US" dirty="0" err="1"/>
              <a:t>DbaOrphanedFile</a:t>
            </a:r>
            <a:r>
              <a:rPr lang="en-US" dirty="0"/>
              <a:t> -</a:t>
            </a:r>
            <a:r>
              <a:rPr lang="en-US" dirty="0" err="1"/>
              <a:t>SqlInstance</a:t>
            </a:r>
            <a:r>
              <a:rPr lang="en-US" dirty="0"/>
              <a:t> $instance | Out-</a:t>
            </a:r>
            <a:r>
              <a:rPr lang="en-US" dirty="0" err="1"/>
              <a:t>GridView</a:t>
            </a:r>
            <a:endParaRPr lang="en-US" dirty="0"/>
          </a:p>
          <a:p>
            <a:endParaRPr lang="en-US" dirty="0"/>
          </a:p>
          <a:p>
            <a:r>
              <a:rPr lang="en-US" dirty="0"/>
              <a:t># View and change service account</a:t>
            </a:r>
          </a:p>
          <a:p>
            <a:r>
              <a:rPr lang="en-US" dirty="0"/>
              <a:t>Get-</a:t>
            </a:r>
            <a:r>
              <a:rPr lang="en-US" dirty="0" err="1"/>
              <a:t>DbaSqlService</a:t>
            </a:r>
            <a:r>
              <a:rPr lang="en-US" dirty="0"/>
              <a:t> -</a:t>
            </a:r>
            <a:r>
              <a:rPr lang="en-US" dirty="0" err="1"/>
              <a:t>ComputerName</a:t>
            </a:r>
            <a:r>
              <a:rPr lang="en-US" dirty="0"/>
              <a:t> workstation | Out-</a:t>
            </a:r>
            <a:r>
              <a:rPr lang="en-US" dirty="0" err="1"/>
              <a:t>GridView</a:t>
            </a:r>
            <a:endParaRPr lang="en-US" dirty="0"/>
          </a:p>
          <a:p>
            <a:r>
              <a:rPr lang="en-US" dirty="0"/>
              <a:t>Get-</a:t>
            </a:r>
            <a:r>
              <a:rPr lang="en-US" dirty="0" err="1"/>
              <a:t>DbaSqlService</a:t>
            </a:r>
            <a:r>
              <a:rPr lang="en-US" dirty="0"/>
              <a:t> -</a:t>
            </a:r>
            <a:r>
              <a:rPr lang="en-US" dirty="0" err="1"/>
              <a:t>ComputerName</a:t>
            </a:r>
            <a:r>
              <a:rPr lang="en-US" dirty="0"/>
              <a:t> workstation | Select * | Out-</a:t>
            </a:r>
            <a:r>
              <a:rPr lang="en-US" dirty="0" err="1"/>
              <a:t>GridView</a:t>
            </a:r>
            <a:endParaRPr lang="en-US" dirty="0"/>
          </a:p>
          <a:p>
            <a:r>
              <a:rPr lang="en-US" dirty="0"/>
              <a:t>Get-</a:t>
            </a:r>
            <a:r>
              <a:rPr lang="en-US" dirty="0" err="1"/>
              <a:t>DbaSqlService</a:t>
            </a:r>
            <a:r>
              <a:rPr lang="en-US" dirty="0"/>
              <a:t> -Instance SQL2016 -Type Agent | Update-</a:t>
            </a:r>
            <a:r>
              <a:rPr lang="en-US" dirty="0" err="1"/>
              <a:t>DbaSqlServiceAccount</a:t>
            </a:r>
            <a:r>
              <a:rPr lang="en-US" dirty="0"/>
              <a:t> -Username 'Local system'</a:t>
            </a:r>
          </a:p>
          <a:p>
            <a:endParaRPr lang="en-US" dirty="0"/>
          </a:p>
          <a:p>
            <a:r>
              <a:rPr lang="en-US" dirty="0"/>
              <a:t># Check out how complete our </a:t>
            </a:r>
            <a:r>
              <a:rPr lang="en-US" dirty="0" err="1"/>
              <a:t>sp_configure</a:t>
            </a:r>
            <a:r>
              <a:rPr lang="en-US" dirty="0"/>
              <a:t> command is</a:t>
            </a:r>
          </a:p>
          <a:p>
            <a:r>
              <a:rPr lang="en-US" dirty="0"/>
              <a:t>Get-</a:t>
            </a:r>
            <a:r>
              <a:rPr lang="en-US" dirty="0" err="1"/>
              <a:t>DbaSpConfigure</a:t>
            </a:r>
            <a:r>
              <a:rPr lang="en-US" dirty="0"/>
              <a:t> -</a:t>
            </a:r>
            <a:r>
              <a:rPr lang="en-US" dirty="0" err="1"/>
              <a:t>SqlInstance</a:t>
            </a:r>
            <a:r>
              <a:rPr lang="en-US" dirty="0"/>
              <a:t> $new | Out-</a:t>
            </a:r>
            <a:r>
              <a:rPr lang="en-US" dirty="0" err="1"/>
              <a:t>GridView</a:t>
            </a:r>
            <a:endParaRPr lang="en-US" dirty="0"/>
          </a:p>
          <a:p>
            <a:r>
              <a:rPr lang="en-US" dirty="0"/>
              <a:t>Get-</a:t>
            </a:r>
            <a:r>
              <a:rPr lang="en-US" dirty="0" err="1"/>
              <a:t>DbaSpConfigure</a:t>
            </a:r>
            <a:r>
              <a:rPr lang="en-US" dirty="0"/>
              <a:t> -</a:t>
            </a:r>
            <a:r>
              <a:rPr lang="en-US" dirty="0" err="1"/>
              <a:t>SqlInstance</a:t>
            </a:r>
            <a:r>
              <a:rPr lang="en-US" dirty="0"/>
              <a:t> $new -</a:t>
            </a:r>
            <a:r>
              <a:rPr lang="en-US" dirty="0" err="1"/>
              <a:t>ConfigName</a:t>
            </a:r>
            <a:r>
              <a:rPr lang="en-US" dirty="0"/>
              <a:t> </a:t>
            </a:r>
            <a:r>
              <a:rPr lang="en-US" dirty="0" err="1"/>
              <a:t>XPCmdShellEnabled</a:t>
            </a:r>
            <a:endParaRPr lang="en-US" dirty="0"/>
          </a:p>
          <a:p>
            <a:endParaRPr lang="en-US" dirty="0"/>
          </a:p>
          <a:p>
            <a:r>
              <a:rPr lang="en-US" dirty="0"/>
              <a:t># Easily update configuration values</a:t>
            </a:r>
          </a:p>
          <a:p>
            <a:r>
              <a:rPr lang="en-US" dirty="0"/>
              <a:t>Set-</a:t>
            </a:r>
            <a:r>
              <a:rPr lang="en-US" dirty="0" err="1"/>
              <a:t>DbaSpConfigure</a:t>
            </a:r>
            <a:r>
              <a:rPr lang="en-US" dirty="0"/>
              <a:t> -</a:t>
            </a:r>
            <a:r>
              <a:rPr lang="en-US" dirty="0" err="1"/>
              <a:t>SqlInstance</a:t>
            </a:r>
            <a:r>
              <a:rPr lang="en-US" dirty="0"/>
              <a:t> $new -</a:t>
            </a:r>
            <a:r>
              <a:rPr lang="en-US" dirty="0" err="1"/>
              <a:t>ConfigName</a:t>
            </a:r>
            <a:r>
              <a:rPr lang="en-US" dirty="0"/>
              <a:t> </a:t>
            </a:r>
            <a:r>
              <a:rPr lang="en-US" dirty="0" err="1"/>
              <a:t>XPCmdShellEnabled</a:t>
            </a:r>
            <a:r>
              <a:rPr lang="en-US" dirty="0"/>
              <a:t> -Value $true</a:t>
            </a:r>
          </a:p>
          <a:p>
            <a:endParaRPr lang="en-US" dirty="0"/>
          </a:p>
          <a:p>
            <a:r>
              <a:rPr lang="en-US" dirty="0"/>
              <a:t># XEs Read and watch</a:t>
            </a:r>
          </a:p>
          <a:p>
            <a:r>
              <a:rPr lang="en-US" dirty="0"/>
              <a:t>Get-</a:t>
            </a:r>
            <a:r>
              <a:rPr lang="en-US" dirty="0" err="1"/>
              <a:t>DbaXESession</a:t>
            </a:r>
            <a:r>
              <a:rPr lang="en-US" dirty="0"/>
              <a:t> -</a:t>
            </a:r>
            <a:r>
              <a:rPr lang="en-US" dirty="0" err="1"/>
              <a:t>SqlInstance</a:t>
            </a:r>
            <a:r>
              <a:rPr lang="en-US" dirty="0"/>
              <a:t> $new -Session </a:t>
            </a:r>
            <a:r>
              <a:rPr lang="en-US" dirty="0" err="1"/>
              <a:t>system_health</a:t>
            </a:r>
            <a:r>
              <a:rPr lang="en-US" dirty="0"/>
              <a:t> | Read-</a:t>
            </a:r>
            <a:r>
              <a:rPr lang="en-US" dirty="0" err="1"/>
              <a:t>DbaXEFile</a:t>
            </a:r>
            <a:endParaRPr lang="en-US" dirty="0"/>
          </a:p>
          <a:p>
            <a:endParaRPr lang="en-US" dirty="0"/>
          </a:p>
          <a:p>
            <a:r>
              <a:rPr lang="en-US" dirty="0"/>
              <a:t># Reset-</a:t>
            </a:r>
            <a:r>
              <a:rPr lang="en-US" dirty="0" err="1"/>
              <a:t>DbaAdmin</a:t>
            </a:r>
            <a:endParaRPr lang="en-US" dirty="0"/>
          </a:p>
          <a:p>
            <a:r>
              <a:rPr lang="en-US" dirty="0"/>
              <a:t>Reset-</a:t>
            </a:r>
            <a:r>
              <a:rPr lang="en-US" dirty="0" err="1"/>
              <a:t>DbaAdmin</a:t>
            </a:r>
            <a:r>
              <a:rPr lang="en-US" dirty="0"/>
              <a:t> -</a:t>
            </a:r>
            <a:r>
              <a:rPr lang="en-US" dirty="0" err="1"/>
              <a:t>SqlInstance</a:t>
            </a:r>
            <a:r>
              <a:rPr lang="en-US" dirty="0"/>
              <a:t> $instance -Login </a:t>
            </a:r>
            <a:r>
              <a:rPr lang="en-US" dirty="0" err="1"/>
              <a:t>sqladmin</a:t>
            </a:r>
            <a:r>
              <a:rPr lang="en-US" dirty="0"/>
              <a:t> -Verbose</a:t>
            </a:r>
          </a:p>
          <a:p>
            <a:r>
              <a:rPr lang="en-US" dirty="0"/>
              <a:t>Get-</a:t>
            </a:r>
            <a:r>
              <a:rPr lang="en-US" dirty="0" err="1"/>
              <a:t>DbaDatabase</a:t>
            </a:r>
            <a:r>
              <a:rPr lang="en-US" dirty="0"/>
              <a:t> -</a:t>
            </a:r>
            <a:r>
              <a:rPr lang="en-US" dirty="0" err="1"/>
              <a:t>SqlInstance</a:t>
            </a:r>
            <a:r>
              <a:rPr lang="en-US" dirty="0"/>
              <a:t> $instance -</a:t>
            </a:r>
            <a:r>
              <a:rPr lang="en-US" dirty="0" err="1"/>
              <a:t>SqlCredential</a:t>
            </a:r>
            <a:r>
              <a:rPr lang="en-US" dirty="0"/>
              <a:t> (Get-Credential </a:t>
            </a:r>
            <a:r>
              <a:rPr lang="en-US" dirty="0" err="1"/>
              <a:t>sqladmin</a:t>
            </a:r>
            <a:r>
              <a:rPr lang="en-US" dirty="0"/>
              <a:t>)</a:t>
            </a:r>
          </a:p>
          <a:p>
            <a:endParaRPr lang="en-US" dirty="0"/>
          </a:p>
          <a:p>
            <a:r>
              <a:rPr lang="en-US" dirty="0"/>
              <a:t># </a:t>
            </a:r>
            <a:r>
              <a:rPr lang="en-US" dirty="0" err="1"/>
              <a:t>sp_whoisactive</a:t>
            </a:r>
            <a:endParaRPr lang="en-US" dirty="0"/>
          </a:p>
          <a:p>
            <a:r>
              <a:rPr lang="en-US" dirty="0"/>
              <a:t>Install-</a:t>
            </a:r>
            <a:r>
              <a:rPr lang="en-US" dirty="0" err="1"/>
              <a:t>DbaWhoIsActive</a:t>
            </a:r>
            <a:r>
              <a:rPr lang="en-US" dirty="0"/>
              <a:t> -</a:t>
            </a:r>
            <a:r>
              <a:rPr lang="en-US" dirty="0" err="1"/>
              <a:t>SqlInstance</a:t>
            </a:r>
            <a:r>
              <a:rPr lang="en-US" dirty="0"/>
              <a:t> $instance -Database master</a:t>
            </a:r>
          </a:p>
          <a:p>
            <a:r>
              <a:rPr lang="en-US" dirty="0"/>
              <a:t>Invoke-</a:t>
            </a:r>
            <a:r>
              <a:rPr lang="en-US" dirty="0" err="1"/>
              <a:t>DbaWhoIsActive</a:t>
            </a:r>
            <a:r>
              <a:rPr lang="en-US" dirty="0"/>
              <a:t> -</a:t>
            </a:r>
            <a:r>
              <a:rPr lang="en-US" dirty="0" err="1"/>
              <a:t>SqlInstance</a:t>
            </a:r>
            <a:r>
              <a:rPr lang="en-US" dirty="0"/>
              <a:t> $instance -</a:t>
            </a:r>
            <a:r>
              <a:rPr lang="en-US" dirty="0" err="1"/>
              <a:t>ShowOwnSpid</a:t>
            </a:r>
            <a:r>
              <a:rPr lang="en-US" dirty="0"/>
              <a:t> -</a:t>
            </a:r>
            <a:r>
              <a:rPr lang="en-US" dirty="0" err="1"/>
              <a:t>ShowSystemSpids</a:t>
            </a:r>
            <a:endParaRPr lang="en-US" dirty="0"/>
          </a:p>
          <a:p>
            <a:endParaRPr lang="en-US" dirty="0"/>
          </a:p>
          <a:p>
            <a:r>
              <a:rPr lang="en-US" dirty="0"/>
              <a:t># Diagnostic query!</a:t>
            </a:r>
          </a:p>
          <a:p>
            <a:r>
              <a:rPr lang="en-US" dirty="0"/>
              <a:t>$instance | Invoke-</a:t>
            </a:r>
            <a:r>
              <a:rPr lang="en-US" dirty="0" err="1"/>
              <a:t>DbaDiagnosticQuery</a:t>
            </a:r>
            <a:r>
              <a:rPr lang="en-US" dirty="0"/>
              <a:t> -</a:t>
            </a:r>
            <a:r>
              <a:rPr lang="en-US" dirty="0" err="1"/>
              <a:t>UseSelectionHelper</a:t>
            </a:r>
            <a:r>
              <a:rPr lang="en-US" dirty="0"/>
              <a:t> | Export-</a:t>
            </a:r>
            <a:r>
              <a:rPr lang="en-US" dirty="0" err="1"/>
              <a:t>DbaDiagnosticQuery</a:t>
            </a:r>
            <a:r>
              <a:rPr lang="en-US" dirty="0"/>
              <a:t> -Path $home</a:t>
            </a:r>
          </a:p>
          <a:p>
            <a:r>
              <a:rPr lang="en-US" dirty="0"/>
              <a:t>Invoke-Item $home</a:t>
            </a:r>
          </a:p>
          <a:p>
            <a:endParaRPr lang="en-US" dirty="0"/>
          </a:p>
          <a:p>
            <a:r>
              <a:rPr lang="en-US" dirty="0"/>
              <a:t># Ola, </a:t>
            </a:r>
            <a:r>
              <a:rPr lang="en-US" dirty="0" err="1"/>
              <a:t>yall</a:t>
            </a:r>
            <a:endParaRPr lang="en-US" dirty="0"/>
          </a:p>
          <a:p>
            <a:r>
              <a:rPr lang="en-US" dirty="0"/>
              <a:t>$instance | Install-</a:t>
            </a:r>
            <a:r>
              <a:rPr lang="en-US" dirty="0" err="1"/>
              <a:t>DbaMaintenanceSolution</a:t>
            </a:r>
            <a:r>
              <a:rPr lang="en-US" dirty="0"/>
              <a:t> -</a:t>
            </a:r>
            <a:r>
              <a:rPr lang="en-US" dirty="0" err="1"/>
              <a:t>ReplaceExisting</a:t>
            </a:r>
            <a:r>
              <a:rPr lang="en-US" dirty="0"/>
              <a:t> -</a:t>
            </a:r>
            <a:r>
              <a:rPr lang="en-US" dirty="0" err="1"/>
              <a:t>BackupLocation</a:t>
            </a:r>
            <a:r>
              <a:rPr lang="en-US" dirty="0"/>
              <a:t> C:\temp -</a:t>
            </a:r>
            <a:r>
              <a:rPr lang="en-US" dirty="0" err="1"/>
              <a:t>InstallJobs</a:t>
            </a:r>
            <a:endParaRPr lang="en-US" dirty="0"/>
          </a:p>
          <a:p>
            <a:endParaRPr lang="en-US" dirty="0"/>
          </a:p>
          <a:p>
            <a:r>
              <a:rPr lang="en-US" dirty="0"/>
              <a:t># Get </a:t>
            </a:r>
            <a:r>
              <a:rPr lang="en-US" dirty="0" err="1"/>
              <a:t>db</a:t>
            </a:r>
            <a:r>
              <a:rPr lang="en-US" dirty="0"/>
              <a:t> space AND write it to table</a:t>
            </a:r>
          </a:p>
          <a:p>
            <a:r>
              <a:rPr lang="en-US" dirty="0"/>
              <a:t>Get-</a:t>
            </a:r>
            <a:r>
              <a:rPr lang="en-US" dirty="0" err="1"/>
              <a:t>DbaDatabaseFile</a:t>
            </a:r>
            <a:r>
              <a:rPr lang="en-US" dirty="0"/>
              <a:t> -</a:t>
            </a:r>
            <a:r>
              <a:rPr lang="en-US" dirty="0" err="1"/>
              <a:t>SqlInstance</a:t>
            </a:r>
            <a:r>
              <a:rPr lang="en-US" dirty="0"/>
              <a:t> $instance | Out-</a:t>
            </a:r>
            <a:r>
              <a:rPr lang="en-US" dirty="0" err="1"/>
              <a:t>GridView</a:t>
            </a:r>
            <a:endParaRPr lang="en-US" dirty="0"/>
          </a:p>
          <a:p>
            <a:r>
              <a:rPr lang="en-US" dirty="0"/>
              <a:t>Get-</a:t>
            </a:r>
            <a:r>
              <a:rPr lang="en-US" dirty="0" err="1"/>
              <a:t>DbaDatabaseFile</a:t>
            </a:r>
            <a:r>
              <a:rPr lang="en-US" dirty="0"/>
              <a:t> -</a:t>
            </a:r>
            <a:r>
              <a:rPr lang="en-US" dirty="0" err="1"/>
              <a:t>SqlInstance</a:t>
            </a:r>
            <a:r>
              <a:rPr lang="en-US" dirty="0"/>
              <a:t> $instance -</a:t>
            </a:r>
            <a:r>
              <a:rPr lang="en-US" dirty="0" err="1"/>
              <a:t>IncludeSystemDB</a:t>
            </a:r>
            <a:r>
              <a:rPr lang="en-US" dirty="0"/>
              <a:t> | Write-</a:t>
            </a:r>
            <a:r>
              <a:rPr lang="en-US" dirty="0" err="1"/>
              <a:t>DbaDataTable</a:t>
            </a:r>
            <a:r>
              <a:rPr lang="en-US" dirty="0"/>
              <a:t> -</a:t>
            </a:r>
            <a:r>
              <a:rPr lang="en-US" dirty="0" err="1"/>
              <a:t>SqlInstance</a:t>
            </a:r>
            <a:r>
              <a:rPr lang="en-US" dirty="0"/>
              <a:t> $instance -Database </a:t>
            </a:r>
            <a:r>
              <a:rPr lang="en-US" dirty="0" err="1"/>
              <a:t>tempdb</a:t>
            </a:r>
            <a:r>
              <a:rPr lang="en-US" dirty="0"/>
              <a:t> -Table </a:t>
            </a:r>
            <a:r>
              <a:rPr lang="en-US" dirty="0" err="1"/>
              <a:t>DiskSpaceExample</a:t>
            </a:r>
            <a:r>
              <a:rPr lang="en-US" dirty="0"/>
              <a:t> -</a:t>
            </a:r>
            <a:r>
              <a:rPr lang="en-US" dirty="0" err="1"/>
              <a:t>AutoCreateTable</a:t>
            </a:r>
            <a:endParaRPr lang="en-US" dirty="0"/>
          </a:p>
          <a:p>
            <a:r>
              <a:rPr lang="en-US" dirty="0"/>
              <a:t>Invoke-</a:t>
            </a:r>
            <a:r>
              <a:rPr lang="en-US" dirty="0" err="1"/>
              <a:t>DbaSqlcmd</a:t>
            </a:r>
            <a:r>
              <a:rPr lang="en-US" dirty="0"/>
              <a:t> -</a:t>
            </a:r>
            <a:r>
              <a:rPr lang="en-US" dirty="0" err="1"/>
              <a:t>ServerInstance</a:t>
            </a:r>
            <a:r>
              <a:rPr lang="en-US" dirty="0"/>
              <a:t> $instance -Database </a:t>
            </a:r>
            <a:r>
              <a:rPr lang="en-US" dirty="0" err="1"/>
              <a:t>tempdb</a:t>
            </a:r>
            <a:r>
              <a:rPr lang="en-US" dirty="0"/>
              <a:t> -Query 'SELECT * FROM </a:t>
            </a:r>
            <a:r>
              <a:rPr lang="en-US" dirty="0" err="1"/>
              <a:t>dbo.DiskSpaceExample</a:t>
            </a:r>
            <a:r>
              <a:rPr lang="en-US" dirty="0"/>
              <a:t>' | Out-</a:t>
            </a:r>
            <a:r>
              <a:rPr lang="en-US" dirty="0" err="1"/>
              <a:t>GridView</a:t>
            </a:r>
            <a:endParaRPr lang="en-US" dirty="0"/>
          </a:p>
          <a:p>
            <a:endParaRPr lang="en-US" dirty="0"/>
          </a:p>
          <a:p>
            <a:r>
              <a:rPr lang="en-US" dirty="0"/>
              <a:t># History</a:t>
            </a:r>
          </a:p>
          <a:p>
            <a:r>
              <a:rPr lang="en-US" dirty="0"/>
              <a:t>Get-Command -Module dbatools *history*</a:t>
            </a:r>
          </a:p>
          <a:p>
            <a:endParaRPr lang="en-US" dirty="0"/>
          </a:p>
          <a:p>
            <a:r>
              <a:rPr lang="en-US" dirty="0"/>
              <a:t># More histories</a:t>
            </a:r>
          </a:p>
          <a:p>
            <a:r>
              <a:rPr lang="en-US" dirty="0"/>
              <a:t>Get-</a:t>
            </a:r>
            <a:r>
              <a:rPr lang="en-US" dirty="0" err="1"/>
              <a:t>DbaAgentJobHistory</a:t>
            </a:r>
            <a:r>
              <a:rPr lang="en-US" dirty="0"/>
              <a:t> -</a:t>
            </a:r>
            <a:r>
              <a:rPr lang="en-US" dirty="0" err="1"/>
              <a:t>SqlInstance</a:t>
            </a:r>
            <a:r>
              <a:rPr lang="en-US" dirty="0"/>
              <a:t> $instance | Out-</a:t>
            </a:r>
            <a:r>
              <a:rPr lang="en-US" dirty="0" err="1"/>
              <a:t>GridView</a:t>
            </a:r>
            <a:endParaRPr lang="en-US" dirty="0"/>
          </a:p>
          <a:p>
            <a:r>
              <a:rPr lang="en-US" dirty="0"/>
              <a:t>Get-</a:t>
            </a:r>
            <a:r>
              <a:rPr lang="en-US" dirty="0" err="1"/>
              <a:t>DbaBackupHistory</a:t>
            </a:r>
            <a:r>
              <a:rPr lang="en-US" dirty="0"/>
              <a:t> -</a:t>
            </a:r>
            <a:r>
              <a:rPr lang="en-US" dirty="0" err="1"/>
              <a:t>SqlInstance</a:t>
            </a:r>
            <a:r>
              <a:rPr lang="en-US" dirty="0"/>
              <a:t> $new | Out-</a:t>
            </a:r>
            <a:r>
              <a:rPr lang="en-US" dirty="0" err="1"/>
              <a:t>GridView</a:t>
            </a:r>
            <a:endParaRPr lang="en-US" dirty="0"/>
          </a:p>
          <a:p>
            <a:endParaRPr lang="en-US" dirty="0"/>
          </a:p>
          <a:p>
            <a:r>
              <a:rPr lang="en-US" dirty="0"/>
              <a:t># Test/Set SQL max memory</a:t>
            </a:r>
          </a:p>
          <a:p>
            <a:r>
              <a:rPr lang="en-US" dirty="0"/>
              <a:t>$</a:t>
            </a:r>
            <a:r>
              <a:rPr lang="en-US" dirty="0" err="1"/>
              <a:t>allservers</a:t>
            </a:r>
            <a:r>
              <a:rPr lang="en-US" dirty="0"/>
              <a:t> | Get-</a:t>
            </a:r>
            <a:r>
              <a:rPr lang="en-US" dirty="0" err="1"/>
              <a:t>DbaMaxMemory</a:t>
            </a:r>
            <a:endParaRPr lang="en-US" dirty="0"/>
          </a:p>
          <a:p>
            <a:r>
              <a:rPr lang="en-US" dirty="0"/>
              <a:t>$</a:t>
            </a:r>
            <a:r>
              <a:rPr lang="en-US" dirty="0" err="1"/>
              <a:t>allservers</a:t>
            </a:r>
            <a:r>
              <a:rPr lang="en-US" dirty="0"/>
              <a:t> | Test-</a:t>
            </a:r>
            <a:r>
              <a:rPr lang="en-US" dirty="0" err="1"/>
              <a:t>DbaMaxMemory</a:t>
            </a:r>
            <a:r>
              <a:rPr lang="en-US" dirty="0"/>
              <a:t> | Format-Table</a:t>
            </a:r>
          </a:p>
          <a:p>
            <a:r>
              <a:rPr lang="en-US" dirty="0"/>
              <a:t>$</a:t>
            </a:r>
            <a:r>
              <a:rPr lang="en-US" dirty="0" err="1"/>
              <a:t>allservers</a:t>
            </a:r>
            <a:r>
              <a:rPr lang="en-US" dirty="0"/>
              <a:t> | Test-</a:t>
            </a:r>
            <a:r>
              <a:rPr lang="en-US" dirty="0" err="1"/>
              <a:t>DbaMaxMemory</a:t>
            </a:r>
            <a:r>
              <a:rPr lang="en-US" dirty="0"/>
              <a:t> | Where-Object { $_.</a:t>
            </a:r>
            <a:r>
              <a:rPr lang="en-US" dirty="0" err="1"/>
              <a:t>SqlMaxMB</a:t>
            </a:r>
            <a:r>
              <a:rPr lang="en-US" dirty="0"/>
              <a:t> -</a:t>
            </a:r>
            <a:r>
              <a:rPr lang="en-US" dirty="0" err="1"/>
              <a:t>gt</a:t>
            </a:r>
            <a:r>
              <a:rPr lang="en-US" dirty="0"/>
              <a:t> $_.</a:t>
            </a:r>
            <a:r>
              <a:rPr lang="en-US" dirty="0" err="1"/>
              <a:t>TotalMB</a:t>
            </a:r>
            <a:r>
              <a:rPr lang="en-US" dirty="0"/>
              <a:t> } | Set-</a:t>
            </a:r>
            <a:r>
              <a:rPr lang="en-US" dirty="0" err="1"/>
              <a:t>DbaMaxMemory</a:t>
            </a:r>
            <a:r>
              <a:rPr lang="en-US" dirty="0"/>
              <a:t> -</a:t>
            </a:r>
            <a:r>
              <a:rPr lang="en-US" dirty="0" err="1"/>
              <a:t>WhatIf</a:t>
            </a:r>
            <a:endParaRPr lang="en-US" dirty="0"/>
          </a:p>
          <a:p>
            <a:r>
              <a:rPr lang="en-US" dirty="0"/>
              <a:t>Set-</a:t>
            </a:r>
            <a:r>
              <a:rPr lang="en-US" dirty="0" err="1"/>
              <a:t>DbaMaxMemory</a:t>
            </a:r>
            <a:r>
              <a:rPr lang="en-US" dirty="0"/>
              <a:t> -</a:t>
            </a:r>
            <a:r>
              <a:rPr lang="en-US" dirty="0" err="1"/>
              <a:t>SqlInstance</a:t>
            </a:r>
            <a:r>
              <a:rPr lang="en-US" dirty="0"/>
              <a:t> $instance -</a:t>
            </a:r>
            <a:r>
              <a:rPr lang="en-US" dirty="0" err="1"/>
              <a:t>MaxMb</a:t>
            </a:r>
            <a:r>
              <a:rPr lang="en-US" dirty="0"/>
              <a:t> 1023</a:t>
            </a:r>
          </a:p>
          <a:p>
            <a:endParaRPr lang="en-US" dirty="0"/>
          </a:p>
          <a:p>
            <a:r>
              <a:rPr lang="en-US" dirty="0"/>
              <a:t># Reads trace files - default trace by default</a:t>
            </a:r>
          </a:p>
          <a:p>
            <a:r>
              <a:rPr lang="en-US" dirty="0"/>
              <a:t>Read-</a:t>
            </a:r>
            <a:r>
              <a:rPr lang="en-US" dirty="0" err="1"/>
              <a:t>DbaTraceFile</a:t>
            </a:r>
            <a:r>
              <a:rPr lang="en-US" dirty="0"/>
              <a:t> -</a:t>
            </a:r>
            <a:r>
              <a:rPr lang="en-US" dirty="0" err="1"/>
              <a:t>SqlInstance</a:t>
            </a:r>
            <a:r>
              <a:rPr lang="en-US" dirty="0"/>
              <a:t> $instance | Out-</a:t>
            </a:r>
            <a:r>
              <a:rPr lang="en-US" dirty="0" err="1"/>
              <a:t>GridView</a:t>
            </a:r>
            <a:endParaRPr lang="en-US" dirty="0"/>
          </a:p>
          <a:p>
            <a:endParaRPr lang="en-US" dirty="0"/>
          </a:p>
          <a:p>
            <a:r>
              <a:rPr lang="en-US" dirty="0"/>
              <a:t># don't have remoting access? Explore the filesystem. Uses </a:t>
            </a:r>
            <a:r>
              <a:rPr lang="en-US" dirty="0" err="1"/>
              <a:t>master.sys.xp_dirtree</a:t>
            </a:r>
            <a:endParaRPr lang="en-US" dirty="0"/>
          </a:p>
          <a:p>
            <a:r>
              <a:rPr lang="en-US" dirty="0"/>
              <a:t>Get-</a:t>
            </a:r>
            <a:r>
              <a:rPr lang="en-US" dirty="0" err="1"/>
              <a:t>DbaFile</a:t>
            </a:r>
            <a:r>
              <a:rPr lang="en-US" dirty="0"/>
              <a:t> -</a:t>
            </a:r>
            <a:r>
              <a:rPr lang="en-US" dirty="0" err="1"/>
              <a:t>SqlInstance</a:t>
            </a:r>
            <a:r>
              <a:rPr lang="en-US" dirty="0"/>
              <a:t> $instance</a:t>
            </a:r>
          </a:p>
          <a:p>
            <a:r>
              <a:rPr lang="en-US" dirty="0"/>
              <a:t>Get-</a:t>
            </a:r>
            <a:r>
              <a:rPr lang="en-US" dirty="0" err="1"/>
              <a:t>DbaFile</a:t>
            </a:r>
            <a:r>
              <a:rPr lang="en-US" dirty="0"/>
              <a:t> -</a:t>
            </a:r>
            <a:r>
              <a:rPr lang="en-US" dirty="0" err="1"/>
              <a:t>SqlInstance</a:t>
            </a:r>
            <a:r>
              <a:rPr lang="en-US" dirty="0"/>
              <a:t> $instance -Depth 3 -Path 'C:\Program Files\Microsoft SQL Server' | Out-</a:t>
            </a:r>
            <a:r>
              <a:rPr lang="en-US" dirty="0" err="1"/>
              <a:t>GridView</a:t>
            </a:r>
            <a:endParaRPr lang="en-US" dirty="0"/>
          </a:p>
          <a:p>
            <a:r>
              <a:rPr lang="en-US" dirty="0"/>
              <a:t>New-</a:t>
            </a:r>
            <a:r>
              <a:rPr lang="en-US" dirty="0" err="1"/>
              <a:t>DbaSqlDirectory</a:t>
            </a:r>
            <a:r>
              <a:rPr lang="en-US" dirty="0"/>
              <a:t> -</a:t>
            </a:r>
            <a:r>
              <a:rPr lang="en-US" dirty="0" err="1"/>
              <a:t>SqlInstance</a:t>
            </a:r>
            <a:r>
              <a:rPr lang="en-US" dirty="0"/>
              <a:t> $instance  -Path 'C:\Program Files\Microsoft SQL Server\MSSQL14.MSSQLSERVER\test'</a:t>
            </a:r>
          </a:p>
          <a:p>
            <a:endParaRPr lang="en-US" dirty="0"/>
          </a:p>
          <a:p>
            <a:r>
              <a:rPr lang="en-US" dirty="0"/>
              <a:t># Out-</a:t>
            </a:r>
            <a:r>
              <a:rPr lang="en-US" dirty="0" err="1"/>
              <a:t>GridView</a:t>
            </a:r>
            <a:r>
              <a:rPr lang="en-US" dirty="0"/>
              <a:t> madness &lt;3</a:t>
            </a:r>
          </a:p>
          <a:p>
            <a:r>
              <a:rPr lang="en-US" dirty="0"/>
              <a:t>Get-</a:t>
            </a:r>
            <a:r>
              <a:rPr lang="en-US" dirty="0" err="1"/>
              <a:t>DbaDatabase</a:t>
            </a:r>
            <a:r>
              <a:rPr lang="en-US" dirty="0"/>
              <a:t> -</a:t>
            </a:r>
            <a:r>
              <a:rPr lang="en-US" dirty="0" err="1"/>
              <a:t>SqlInstance</a:t>
            </a:r>
            <a:r>
              <a:rPr lang="en-US" dirty="0"/>
              <a:t> $old | Out-</a:t>
            </a:r>
            <a:r>
              <a:rPr lang="en-US" dirty="0" err="1"/>
              <a:t>GridView</a:t>
            </a:r>
            <a:r>
              <a:rPr lang="en-US" dirty="0"/>
              <a:t> -</a:t>
            </a:r>
            <a:r>
              <a:rPr lang="en-US" dirty="0" err="1"/>
              <a:t>PassThru</a:t>
            </a:r>
            <a:r>
              <a:rPr lang="en-US" dirty="0"/>
              <a:t> | Copy-</a:t>
            </a:r>
            <a:r>
              <a:rPr lang="en-US" dirty="0" err="1"/>
              <a:t>DbaDatabase</a:t>
            </a:r>
            <a:r>
              <a:rPr lang="en-US" dirty="0"/>
              <a:t> -Destination $new -</a:t>
            </a:r>
            <a:r>
              <a:rPr lang="en-US" dirty="0" err="1"/>
              <a:t>BackupRestore</a:t>
            </a:r>
            <a:r>
              <a:rPr lang="en-US" dirty="0"/>
              <a:t> -</a:t>
            </a:r>
            <a:r>
              <a:rPr lang="en-US" dirty="0" err="1"/>
              <a:t>NetworkShare</a:t>
            </a:r>
            <a:r>
              <a:rPr lang="en-US" dirty="0"/>
              <a:t> \\workstation\c$\temp -Force</a:t>
            </a:r>
          </a:p>
          <a:p>
            <a:endParaRPr lang="en-US" dirty="0"/>
          </a:p>
          <a:p>
            <a:r>
              <a:rPr lang="en-US" dirty="0"/>
              <a:t># We've even got our own config system!</a:t>
            </a:r>
          </a:p>
          <a:p>
            <a:r>
              <a:rPr lang="en-US" dirty="0"/>
              <a:t>Get-</a:t>
            </a:r>
            <a:r>
              <a:rPr lang="en-US" dirty="0" err="1"/>
              <a:t>DbaConfig</a:t>
            </a:r>
            <a:r>
              <a:rPr lang="en-US" dirty="0"/>
              <a:t> | Out-</a:t>
            </a:r>
            <a:r>
              <a:rPr lang="en-US" dirty="0" err="1"/>
              <a:t>GridView</a:t>
            </a:r>
            <a:endParaRPr lang="en-US" dirty="0"/>
          </a:p>
          <a:p>
            <a:endParaRPr lang="en-US" dirty="0"/>
          </a:p>
          <a:p>
            <a:r>
              <a:rPr lang="en-US" dirty="0"/>
              <a:t># Check out our logs directory, so Enterprise :D</a:t>
            </a:r>
          </a:p>
          <a:p>
            <a:r>
              <a:rPr lang="en-US" dirty="0"/>
              <a:t>Invoke-Item (Get-</a:t>
            </a:r>
            <a:r>
              <a:rPr lang="en-US" dirty="0" err="1"/>
              <a:t>DbaConfig</a:t>
            </a:r>
            <a:r>
              <a:rPr lang="en-US" dirty="0"/>
              <a:t> -</a:t>
            </a:r>
            <a:r>
              <a:rPr lang="en-US" dirty="0" err="1"/>
              <a:t>FullName</a:t>
            </a:r>
            <a:r>
              <a:rPr lang="en-US" dirty="0"/>
              <a:t> </a:t>
            </a:r>
            <a:r>
              <a:rPr lang="en-US" dirty="0" err="1"/>
              <a:t>path.dbatoolslogpath</a:t>
            </a:r>
            <a:r>
              <a:rPr lang="en-US" dirty="0"/>
              <a:t>).Value</a:t>
            </a:r>
          </a:p>
          <a:p>
            <a:endParaRPr lang="en-US" dirty="0"/>
          </a:p>
          <a:p>
            <a:r>
              <a:rPr lang="en-US" dirty="0"/>
              <a:t># Want to see what's in our logs?</a:t>
            </a:r>
          </a:p>
          <a:p>
            <a:r>
              <a:rPr lang="en-US" dirty="0"/>
              <a:t>Get-</a:t>
            </a:r>
            <a:r>
              <a:rPr lang="en-US" dirty="0" err="1"/>
              <a:t>DbatoolsLog</a:t>
            </a:r>
            <a:r>
              <a:rPr lang="en-US" dirty="0"/>
              <a:t> | Out-</a:t>
            </a:r>
            <a:r>
              <a:rPr lang="en-US" dirty="0" err="1"/>
              <a:t>GridView</a:t>
            </a:r>
            <a:endParaRPr lang="en-US" dirty="0"/>
          </a:p>
          <a:p>
            <a:endParaRPr lang="en-US" dirty="0"/>
          </a:p>
          <a:p>
            <a:r>
              <a:rPr lang="en-US" dirty="0"/>
              <a:t># Need to send us diagnostic information? Use this support package generator</a:t>
            </a:r>
          </a:p>
          <a:p>
            <a:r>
              <a:rPr lang="en-US" dirty="0"/>
              <a:t>New-</a:t>
            </a:r>
            <a:r>
              <a:rPr lang="en-US" dirty="0" err="1"/>
              <a:t>DbatoolsSupportPackage</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443642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2235182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418198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41</a:t>
            </a:fld>
            <a:endParaRPr lang="nl-BE"/>
          </a:p>
        </p:txBody>
      </p:sp>
    </p:spTree>
    <p:extLst>
      <p:ext uri="{BB962C8B-B14F-4D97-AF65-F5344CB8AC3E}">
        <p14:creationId xmlns:p14="http://schemas.microsoft.com/office/powerpoint/2010/main" val="1301892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bet there are checklists for </a:t>
            </a:r>
          </a:p>
          <a:p>
            <a:r>
              <a:rPr lang="en-GB" dirty="0"/>
              <a:t>New servers/ data </a:t>
            </a:r>
            <a:r>
              <a:rPr lang="en-GB" dirty="0" err="1"/>
              <a:t>centers</a:t>
            </a:r>
            <a:endParaRPr lang="en-GB" dirty="0"/>
          </a:p>
          <a:p>
            <a:r>
              <a:rPr lang="en-GB" dirty="0"/>
              <a:t>Hardware/software installations</a:t>
            </a:r>
          </a:p>
          <a:p>
            <a:r>
              <a:rPr lang="en-GB" dirty="0"/>
              <a:t>Incident Response</a:t>
            </a:r>
          </a:p>
          <a:p>
            <a:r>
              <a:rPr lang="en-GB" dirty="0"/>
              <a:t>1</a:t>
            </a:r>
            <a:r>
              <a:rPr lang="en-GB" baseline="30000" dirty="0"/>
              <a:t>st</a:t>
            </a:r>
            <a:r>
              <a:rPr lang="en-GB" dirty="0"/>
              <a:t> Line/2</a:t>
            </a:r>
            <a:r>
              <a:rPr lang="en-GB" baseline="30000" dirty="0"/>
              <a:t>nd</a:t>
            </a:r>
            <a:r>
              <a:rPr lang="en-GB" dirty="0"/>
              <a:t> line for systems</a:t>
            </a:r>
          </a:p>
          <a:p>
            <a:r>
              <a:rPr lang="en-GB" dirty="0"/>
              <a:t>Pre-requisites</a:t>
            </a:r>
          </a:p>
          <a:p>
            <a:r>
              <a:rPr lang="en-GB" dirty="0"/>
              <a:t>Morning routines</a:t>
            </a:r>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42</a:t>
            </a:fld>
            <a:endParaRPr lang="de-DE"/>
          </a:p>
        </p:txBody>
      </p:sp>
    </p:spTree>
    <p:extLst>
      <p:ext uri="{BB962C8B-B14F-4D97-AF65-F5344CB8AC3E}">
        <p14:creationId xmlns:p14="http://schemas.microsoft.com/office/powerpoint/2010/main" val="3795207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Its used for unit testing or TDD but can also be used</a:t>
            </a:r>
            <a:r>
              <a:rPr lang="en-GB" baseline="0" dirty="0"/>
              <a:t> to validate an environment.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Comes with Windows 10 or install from the gallery with Install-Module Pester</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44</a:t>
            </a:fld>
            <a:endParaRPr lang="de-DE"/>
          </a:p>
        </p:txBody>
      </p:sp>
    </p:spTree>
    <p:extLst>
      <p:ext uri="{BB962C8B-B14F-4D97-AF65-F5344CB8AC3E}">
        <p14:creationId xmlns:p14="http://schemas.microsoft.com/office/powerpoint/2010/main" val="1263529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Pester test running in VS Code</a:t>
            </a:r>
          </a:p>
        </p:txBody>
      </p:sp>
      <p:sp>
        <p:nvSpPr>
          <p:cNvPr id="4" name="Slide Number Placeholder 3"/>
          <p:cNvSpPr>
            <a:spLocks noGrp="1"/>
          </p:cNvSpPr>
          <p:nvPr>
            <p:ph type="sldNum" sz="quarter" idx="10"/>
          </p:nvPr>
        </p:nvSpPr>
        <p:spPr/>
        <p:txBody>
          <a:bodyPr/>
          <a:lstStyle/>
          <a:p>
            <a:fld id="{A66F04B6-3A6E-4A0E-9BBA-F10587E7A69E}" type="slidenum">
              <a:rPr lang="en-GB" smtClean="0"/>
              <a:t>45</a:t>
            </a:fld>
            <a:endParaRPr lang="en-GB"/>
          </a:p>
        </p:txBody>
      </p:sp>
    </p:spTree>
    <p:extLst>
      <p:ext uri="{BB962C8B-B14F-4D97-AF65-F5344CB8AC3E}">
        <p14:creationId xmlns:p14="http://schemas.microsoft.com/office/powerpoint/2010/main" val="3496100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6F04B6-3A6E-4A0E-9BBA-F10587E7A69E}" type="slidenum">
              <a:rPr lang="en-GB" smtClean="0"/>
              <a:t>46</a:t>
            </a:fld>
            <a:endParaRPr lang="en-GB"/>
          </a:p>
        </p:txBody>
      </p:sp>
    </p:spTree>
    <p:extLst>
      <p:ext uri="{BB962C8B-B14F-4D97-AF65-F5344CB8AC3E}">
        <p14:creationId xmlns:p14="http://schemas.microsoft.com/office/powerpoint/2010/main" val="2219754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47</a:t>
            </a:fld>
            <a:endParaRPr lang="de-DE"/>
          </a:p>
        </p:txBody>
      </p:sp>
    </p:spTree>
    <p:extLst>
      <p:ext uri="{BB962C8B-B14F-4D97-AF65-F5344CB8AC3E}">
        <p14:creationId xmlns:p14="http://schemas.microsoft.com/office/powerpoint/2010/main" val="3034717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48</a:t>
            </a:fld>
            <a:endParaRPr lang="de-DE"/>
          </a:p>
        </p:txBody>
      </p:sp>
    </p:spTree>
    <p:extLst>
      <p:ext uri="{BB962C8B-B14F-4D97-AF65-F5344CB8AC3E}">
        <p14:creationId xmlns:p14="http://schemas.microsoft.com/office/powerpoint/2010/main" val="3412141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you to use in the future – The important one to remember is the contains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49</a:t>
            </a:fld>
            <a:endParaRPr lang="de-DE"/>
          </a:p>
        </p:txBody>
      </p:sp>
    </p:spTree>
    <p:extLst>
      <p:ext uri="{BB962C8B-B14F-4D97-AF65-F5344CB8AC3E}">
        <p14:creationId xmlns:p14="http://schemas.microsoft.com/office/powerpoint/2010/main" val="1609747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Everything in the world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50</a:t>
            </a:fld>
            <a:endParaRPr lang="de-DE"/>
          </a:p>
        </p:txBody>
      </p:sp>
    </p:spTree>
    <p:extLst>
      <p:ext uri="{BB962C8B-B14F-4D97-AF65-F5344CB8AC3E}">
        <p14:creationId xmlns:p14="http://schemas.microsoft.com/office/powerpoint/2010/main" val="2095645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268759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some of the properties of </a:t>
            </a:r>
          </a:p>
          <a:p>
            <a:r>
              <a:rPr lang="en-GB" dirty="0"/>
              <a:t>A SQL Server SMO object, </a:t>
            </a:r>
          </a:p>
          <a:p>
            <a:r>
              <a:rPr lang="en-GB" dirty="0"/>
              <a:t>A Job Server object and </a:t>
            </a:r>
          </a:p>
          <a:p>
            <a:r>
              <a:rPr lang="en-GB" dirty="0"/>
              <a:t>A database object</a:t>
            </a:r>
          </a:p>
          <a:p>
            <a:r>
              <a:rPr lang="en-GB" dirty="0"/>
              <a:t>There are (for SQL Server 2017</a:t>
            </a:r>
          </a:p>
          <a:p>
            <a:r>
              <a:rPr lang="en-GB" dirty="0"/>
              <a:t>113 properties on a SQL Server Instance object</a:t>
            </a:r>
          </a:p>
          <a:p>
            <a:r>
              <a:rPr lang="en-GB" dirty="0"/>
              <a:t>75 on a Configuration object</a:t>
            </a:r>
          </a:p>
          <a:p>
            <a:r>
              <a:rPr lang="en-GB" dirty="0"/>
              <a:t>184 properties </a:t>
            </a:r>
            <a:r>
              <a:rPr lang="en-GB" dirty="0" err="1"/>
              <a:t>ona</a:t>
            </a:r>
            <a:r>
              <a:rPr lang="en-GB" dirty="0"/>
              <a:t> Database object</a:t>
            </a:r>
          </a:p>
          <a:p>
            <a:r>
              <a:rPr lang="en-GB" dirty="0"/>
              <a:t>47 on a Job Server object</a:t>
            </a:r>
          </a:p>
          <a:p>
            <a:r>
              <a:rPr lang="en-GB" dirty="0"/>
              <a:t>40 on a Job Object</a:t>
            </a:r>
          </a:p>
          <a:p>
            <a:r>
              <a:rPr lang="en-GB" dirty="0"/>
              <a:t>AND That’s just SQL Server – Files, Operating System, Active Directory etc </a:t>
            </a:r>
            <a:r>
              <a:rPr lang="en-GB" dirty="0" err="1"/>
              <a:t>etc</a:t>
            </a:r>
            <a:r>
              <a:rPr lang="en-GB" dirty="0"/>
              <a:t> </a:t>
            </a:r>
            <a:r>
              <a:rPr lang="en-GB" dirty="0" err="1"/>
              <a:t>etc</a:t>
            </a:r>
            <a:endParaRPr lang="en-GB" dirty="0"/>
          </a:p>
          <a:p>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923958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this is a funny slide there is an important piece of Pester </a:t>
            </a:r>
            <a:r>
              <a:rPr lang="en-GB"/>
              <a:t>knowledge here</a:t>
            </a:r>
            <a:endParaRPr lang="en-GB" dirty="0"/>
          </a:p>
        </p:txBody>
      </p:sp>
      <p:sp>
        <p:nvSpPr>
          <p:cNvPr id="4" name="Slide Number Placeholder 3"/>
          <p:cNvSpPr>
            <a:spLocks noGrp="1"/>
          </p:cNvSpPr>
          <p:nvPr>
            <p:ph type="sldNum" sz="quarter" idx="10"/>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088394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54</a:t>
            </a:fld>
            <a:endParaRPr lang="nl-BE"/>
          </a:p>
        </p:txBody>
      </p:sp>
    </p:spTree>
    <p:extLst>
      <p:ext uri="{BB962C8B-B14F-4D97-AF65-F5344CB8AC3E}">
        <p14:creationId xmlns:p14="http://schemas.microsoft.com/office/powerpoint/2010/main" val="1315808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2950013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811431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solidFill>
                  <a:schemeClr val="tx2"/>
                </a:solidFill>
              </a:rPr>
              <a:t>Pester enables validation that our Instances are as we expect them to be</a:t>
            </a:r>
          </a:p>
          <a:p>
            <a:pPr marL="457200" indent="-457200">
              <a:buFont typeface="Arial" panose="020B0604020202020204" pitchFamily="34" charset="0"/>
              <a:buChar char="•"/>
            </a:pPr>
            <a:r>
              <a:rPr lang="en-US" sz="1200" dirty="0">
                <a:solidFill>
                  <a:schemeClr val="tx2"/>
                </a:solidFill>
              </a:rPr>
              <a:t>The beauty of using PowerShell over T-SQL is that PowerShell can easily access more properties from other providers – Azure, Active Directory, File System, DNS, Registry </a:t>
            </a:r>
            <a:r>
              <a:rPr lang="en-US" sz="1200" dirty="0" err="1">
                <a:solidFill>
                  <a:schemeClr val="tx2"/>
                </a:solidFill>
              </a:rPr>
              <a:t>etc</a:t>
            </a:r>
            <a:endParaRPr lang="en-US" sz="1200"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57</a:t>
            </a:fld>
            <a:endParaRPr lang="nl-BE"/>
          </a:p>
        </p:txBody>
      </p:sp>
    </p:spTree>
    <p:extLst>
      <p:ext uri="{BB962C8B-B14F-4D97-AF65-F5344CB8AC3E}">
        <p14:creationId xmlns:p14="http://schemas.microsoft.com/office/powerpoint/2010/main" val="2646398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58</a:t>
            </a:fld>
            <a:endParaRPr lang="nl-BE"/>
          </a:p>
        </p:txBody>
      </p:sp>
    </p:spTree>
    <p:extLst>
      <p:ext uri="{BB962C8B-B14F-4D97-AF65-F5344CB8AC3E}">
        <p14:creationId xmlns:p14="http://schemas.microsoft.com/office/powerpoint/2010/main" val="496300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3"/>
              </a:rPr>
              <a:t>Defense Information Systems Agency</a:t>
            </a:r>
            <a:endParaRPr lang="en-US" sz="1200" b="0" i="0" kern="1200" dirty="0">
              <a:solidFill>
                <a:schemeClr val="tx1"/>
              </a:solidFill>
              <a:effectLst/>
              <a:latin typeface="+mn-lt"/>
              <a:ea typeface="+mn-ea"/>
              <a:cs typeface="+mn-cs"/>
            </a:endParaRPr>
          </a:p>
          <a:p>
            <a:r>
              <a:rPr lang="en-US" dirty="0"/>
              <a:t>Security Technical Implementation Guides</a:t>
            </a:r>
          </a:p>
          <a:p>
            <a:endParaRPr lang="en-US" dirty="0"/>
          </a:p>
          <a:p>
            <a:r>
              <a:rPr lang="en-US" dirty="0"/>
              <a:t>EU General Data Protection Regulation</a:t>
            </a:r>
          </a:p>
          <a:p>
            <a:endParaRPr lang="en-US" dirty="0"/>
          </a:p>
          <a:p>
            <a:r>
              <a:rPr lang="en-US" dirty="0"/>
              <a:t>Center for Internet Security</a:t>
            </a:r>
          </a:p>
          <a:p>
            <a:endParaRPr lang="en-US" dirty="0"/>
          </a:p>
          <a:p>
            <a:endParaRPr lang="en-US" dirty="0"/>
          </a:p>
          <a:p>
            <a:r>
              <a:rPr lang="en-US" sz="1200" b="0" i="0" kern="1200" dirty="0">
                <a:solidFill>
                  <a:schemeClr val="tx1"/>
                </a:solidFill>
                <a:effectLst/>
                <a:latin typeface="+mn-lt"/>
                <a:ea typeface="+mn-ea"/>
                <a:cs typeface="+mn-cs"/>
              </a:rPr>
              <a:t>Pester can also be used for simplifying audits such as those required by DISA, CIS and GDPR. Imagine as a DBA, having 50 servers with 1000 databases. And each of these servers may be subject to up to 300 checks each. That's nearly 300,000 checks total! Recently, I went through an audit and initially, kept track of each pass/fail manually. I'd check my servers with PowerShell, then write down each of the failures that had to be documented or remediated.</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was exhausting.</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But after I thought about it, I realized that Pester would be perfect to not only keep track of these checks for my immediate needs, but on an ongoing basis as well. So in this way, using Pester can keep you more secure by helping to ensure long-term compliance.</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Not only that, it looks super impressive! I was so exciting seeing all this green fly by, that I showed my boss, the IA team and even the auditors. And while the auditors did not accept the results without manual checks, they were chuffed that a random DBA had this cool tool to help ensure compliance. So basically, you can impress your friends, your boss, auditors and even executive management - all with Pester (and you can even add in a sprinkle of </a:t>
            </a:r>
            <a:r>
              <a:rPr lang="en-US" sz="1200" b="0" i="0" kern="1200" dirty="0" err="1">
                <a:solidFill>
                  <a:schemeClr val="tx1"/>
                </a:solidFill>
                <a:effectLst/>
                <a:latin typeface="+mn-lt"/>
                <a:ea typeface="+mn-ea"/>
                <a:cs typeface="+mn-cs"/>
              </a:rPr>
              <a:t>PowerBI</a:t>
            </a:r>
            <a:r>
              <a:rPr lang="en-US" sz="1200" b="0" i="0" kern="1200" dirty="0">
                <a:solidFill>
                  <a:schemeClr val="tx1"/>
                </a:solidFill>
                <a:effectLst/>
                <a:latin typeface="+mn-lt"/>
                <a:ea typeface="+mn-ea"/>
                <a:cs typeface="+mn-cs"/>
              </a:rPr>
              <a:t> to make the results clickable and beautiful).</a:t>
            </a:r>
          </a:p>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59</a:t>
            </a:fld>
            <a:endParaRPr lang="nl-BE"/>
          </a:p>
        </p:txBody>
      </p:sp>
    </p:spTree>
    <p:extLst>
      <p:ext uri="{BB962C8B-B14F-4D97-AF65-F5344CB8AC3E}">
        <p14:creationId xmlns:p14="http://schemas.microsoft.com/office/powerpoint/2010/main" val="3147266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a:p>
        </p:txBody>
      </p:sp>
    </p:spTree>
    <p:extLst>
      <p:ext uri="{BB962C8B-B14F-4D97-AF65-F5344CB8AC3E}">
        <p14:creationId xmlns:p14="http://schemas.microsoft.com/office/powerpoint/2010/main" val="3252455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61</a:t>
            </a:fld>
            <a:endParaRPr lang="nl-BE"/>
          </a:p>
        </p:txBody>
      </p:sp>
    </p:spTree>
    <p:extLst>
      <p:ext uri="{BB962C8B-B14F-4D97-AF65-F5344CB8AC3E}">
        <p14:creationId xmlns:p14="http://schemas.microsoft.com/office/powerpoint/2010/main" val="3581364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3763397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62</a:t>
            </a:fld>
            <a:endParaRPr lang="en-US"/>
          </a:p>
        </p:txBody>
      </p:sp>
    </p:spTree>
    <p:extLst>
      <p:ext uri="{BB962C8B-B14F-4D97-AF65-F5344CB8AC3E}">
        <p14:creationId xmlns:p14="http://schemas.microsoft.com/office/powerpoint/2010/main" val="41784415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63</a:t>
            </a:fld>
            <a:endParaRPr lang="en-US"/>
          </a:p>
        </p:txBody>
      </p:sp>
    </p:spTree>
    <p:extLst>
      <p:ext uri="{BB962C8B-B14F-4D97-AF65-F5344CB8AC3E}">
        <p14:creationId xmlns:p14="http://schemas.microsoft.com/office/powerpoint/2010/main" val="42386123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64</a:t>
            </a:fld>
            <a:endParaRPr lang="en-US"/>
          </a:p>
        </p:txBody>
      </p:sp>
    </p:spTree>
    <p:extLst>
      <p:ext uri="{BB962C8B-B14F-4D97-AF65-F5344CB8AC3E}">
        <p14:creationId xmlns:p14="http://schemas.microsoft.com/office/powerpoint/2010/main" val="860071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65</a:t>
            </a:fld>
            <a:endParaRPr lang="en-US"/>
          </a:p>
        </p:txBody>
      </p:sp>
    </p:spTree>
    <p:extLst>
      <p:ext uri="{BB962C8B-B14F-4D97-AF65-F5344CB8AC3E}">
        <p14:creationId xmlns:p14="http://schemas.microsoft.com/office/powerpoint/2010/main" val="35378231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66</a:t>
            </a:fld>
            <a:endParaRPr lang="en-US"/>
          </a:p>
        </p:txBody>
      </p:sp>
    </p:spTree>
    <p:extLst>
      <p:ext uri="{BB962C8B-B14F-4D97-AF65-F5344CB8AC3E}">
        <p14:creationId xmlns:p14="http://schemas.microsoft.com/office/powerpoint/2010/main" val="24157544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To get started</a:t>
            </a:r>
          </a:p>
          <a:p>
            <a:r>
              <a:rPr lang="en-US" sz="1200" kern="1200" dirty="0">
                <a:solidFill>
                  <a:schemeClr val="tx1"/>
                </a:solidFill>
                <a:latin typeface="+mn-lt"/>
                <a:ea typeface="+mn-ea"/>
                <a:cs typeface="+mn-cs"/>
              </a:rPr>
              <a:t>Install-Module Pester -</a:t>
            </a:r>
            <a:r>
              <a:rPr lang="en-US" sz="1200" kern="1200" dirty="0" err="1">
                <a:solidFill>
                  <a:schemeClr val="tx1"/>
                </a:solidFill>
                <a:latin typeface="+mn-lt"/>
                <a:ea typeface="+mn-ea"/>
                <a:cs typeface="+mn-cs"/>
              </a:rPr>
              <a:t>SkipPublisherCheck</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Update-Module Pester -Force</a:t>
            </a:r>
          </a:p>
          <a:p>
            <a:r>
              <a:rPr lang="en-US" sz="1200" kern="1200" dirty="0">
                <a:solidFill>
                  <a:schemeClr val="tx1"/>
                </a:solidFill>
                <a:latin typeface="+mn-lt"/>
                <a:ea typeface="+mn-ea"/>
                <a:cs typeface="+mn-cs"/>
              </a:rPr>
              <a:t>Import-Module Pester -Force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Perform a basic check</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How do we know which checks exist and if we should specify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or </a:t>
            </a:r>
            <a:r>
              <a:rPr lang="en-US" sz="1200" kern="1200" dirty="0" err="1">
                <a:solidFill>
                  <a:schemeClr val="tx1"/>
                </a:solidFill>
                <a:latin typeface="+mn-lt"/>
                <a:ea typeface="+mn-ea"/>
                <a:cs typeface="+mn-cs"/>
              </a:rPr>
              <a:t>ComputerName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 Out-</a:t>
            </a:r>
            <a:r>
              <a:rPr lang="en-US" sz="1200" kern="1200" dirty="0" err="1">
                <a:solidFill>
                  <a:schemeClr val="tx1"/>
                </a:solidFill>
                <a:latin typeface="+mn-lt"/>
                <a:ea typeface="+mn-ea"/>
                <a:cs typeface="+mn-cs"/>
              </a:rPr>
              <a:t>GridView</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*disk*</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localhost\sql2017 -Checks </a:t>
            </a:r>
            <a:r>
              <a:rPr lang="en-US" sz="1200" kern="1200" dirty="0" err="1">
                <a:solidFill>
                  <a:schemeClr val="tx1"/>
                </a:solidFill>
                <a:latin typeface="+mn-lt"/>
                <a:ea typeface="+mn-ea"/>
                <a:cs typeface="+mn-cs"/>
              </a:rPr>
              <a:t>ValidDatabaseOwner</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Make a server list</a:t>
            </a:r>
          </a:p>
          <a:p>
            <a:r>
              <a:rPr lang="en-US" sz="1200" kern="1200" dirty="0">
                <a:solidFill>
                  <a:schemeClr val="tx1"/>
                </a:solidFill>
                <a:latin typeface="+mn-lt"/>
                <a:ea typeface="+mn-ea"/>
                <a:cs typeface="+mn-cs"/>
              </a:rPr>
              <a:t>$servers = "localhost\sql2017","localhost\sql2016"</a:t>
            </a:r>
          </a:p>
          <a:p>
            <a:r>
              <a:rPr lang="en-US" sz="1200" kern="1200" dirty="0">
                <a:solidFill>
                  <a:schemeClr val="tx1"/>
                </a:solidFill>
                <a:latin typeface="+mn-lt"/>
                <a:ea typeface="+mn-ea"/>
                <a:cs typeface="+mn-cs"/>
              </a:rPr>
              <a:t>$servers = Get-</a:t>
            </a:r>
            <a:r>
              <a:rPr lang="en-US" sz="1200" kern="1200" dirty="0" err="1">
                <a:solidFill>
                  <a:schemeClr val="tx1"/>
                </a:solidFill>
                <a:latin typeface="+mn-lt"/>
                <a:ea typeface="+mn-ea"/>
                <a:cs typeface="+mn-cs"/>
              </a:rPr>
              <a:t>DbaRegisteredServer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a:t>
            </a:r>
          </a:p>
          <a:p>
            <a:r>
              <a:rPr lang="en-US" sz="1200" kern="1200" dirty="0">
                <a:solidFill>
                  <a:schemeClr val="tx1"/>
                </a:solidFill>
                <a:latin typeface="+mn-lt"/>
                <a:ea typeface="+mn-ea"/>
                <a:cs typeface="+mn-cs"/>
              </a:rPr>
              <a:t>$servers = Get-Content C:\scripts\servers.txt</a:t>
            </a:r>
          </a:p>
          <a:p>
            <a:r>
              <a:rPr lang="en-US" sz="1200" kern="1200" dirty="0">
                <a:solidFill>
                  <a:schemeClr val="tx1"/>
                </a:solidFill>
                <a:latin typeface="+mn-lt"/>
                <a:ea typeface="+mn-ea"/>
                <a:cs typeface="+mn-cs"/>
              </a:rPr>
              <a:t>$servers = Get-</a:t>
            </a:r>
            <a:r>
              <a:rPr lang="en-US" sz="1200" kern="1200" dirty="0" err="1">
                <a:solidFill>
                  <a:schemeClr val="tx1"/>
                </a:solidFill>
                <a:latin typeface="+mn-lt"/>
                <a:ea typeface="+mn-ea"/>
                <a:cs typeface="+mn-cs"/>
              </a:rPr>
              <a:t>ADComputer</a:t>
            </a:r>
            <a:r>
              <a:rPr lang="en-US" sz="1200" kern="1200" dirty="0">
                <a:solidFill>
                  <a:schemeClr val="tx1"/>
                </a:solidFill>
                <a:latin typeface="+mn-lt"/>
                <a:ea typeface="+mn-ea"/>
                <a:cs typeface="+mn-cs"/>
              </a:rPr>
              <a:t> -Filter "name -like '*</a:t>
            </a:r>
            <a:r>
              <a:rPr lang="en-US" sz="1200" kern="1200" dirty="0" err="1">
                <a:solidFill>
                  <a:schemeClr val="tx1"/>
                </a:solidFill>
                <a:latin typeface="+mn-lt"/>
                <a:ea typeface="+mn-ea"/>
                <a:cs typeface="+mn-cs"/>
              </a:rPr>
              <a:t>sql</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statically - set once</a:t>
            </a:r>
          </a:p>
          <a:p>
            <a:r>
              <a:rPr lang="en-US" sz="1200" kern="1200" dirty="0">
                <a:solidFill>
                  <a:schemeClr val="tx1"/>
                </a:solidFill>
                <a:latin typeface="+mn-lt"/>
                <a:ea typeface="+mn-ea"/>
                <a:cs typeface="+mn-cs"/>
              </a:rPr>
              <a:t>Set-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app.sqlinstance</a:t>
            </a:r>
            <a:r>
              <a:rPr lang="en-US" sz="1200" kern="1200" dirty="0">
                <a:solidFill>
                  <a:schemeClr val="tx1"/>
                </a:solidFill>
                <a:latin typeface="+mn-lt"/>
                <a:ea typeface="+mn-ea"/>
                <a:cs typeface="+mn-cs"/>
              </a:rPr>
              <a:t> -Value $servers</a:t>
            </a:r>
          </a:p>
          <a:p>
            <a:r>
              <a:rPr lang="en-US" sz="1200" kern="1200" dirty="0">
                <a:solidFill>
                  <a:schemeClr val="tx1"/>
                </a:solidFill>
                <a:latin typeface="+mn-lt"/>
                <a:ea typeface="+mn-ea"/>
                <a:cs typeface="+mn-cs"/>
              </a:rPr>
              <a:t>Set-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app.computername</a:t>
            </a:r>
            <a:r>
              <a:rPr lang="en-US" sz="1200" kern="1200" dirty="0">
                <a:solidFill>
                  <a:schemeClr val="tx1"/>
                </a:solidFill>
                <a:latin typeface="+mn-lt"/>
                <a:ea typeface="+mn-ea"/>
                <a:cs typeface="+mn-cs"/>
              </a:rPr>
              <a:t> -Value localhost</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-Checks </a:t>
            </a:r>
            <a:r>
              <a:rPr lang="en-US" sz="1200" kern="1200" dirty="0" err="1">
                <a:solidFill>
                  <a:schemeClr val="tx1"/>
                </a:solidFill>
                <a:latin typeface="+mn-lt"/>
                <a:ea typeface="+mn-ea"/>
                <a:cs typeface="+mn-cs"/>
              </a:rPr>
              <a:t>DiskCapacity</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Or Dynamically</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sqlservers</a:t>
            </a:r>
            <a:r>
              <a:rPr lang="en-US" sz="1200" kern="1200" dirty="0">
                <a:solidFill>
                  <a:schemeClr val="tx1"/>
                </a:solidFill>
                <a:latin typeface="+mn-lt"/>
                <a:ea typeface="+mn-ea"/>
                <a:cs typeface="+mn-cs"/>
              </a:rPr>
              <a:t>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ComputerName</a:t>
            </a:r>
            <a:r>
              <a:rPr lang="en-US" sz="1200" kern="1200" dirty="0">
                <a:solidFill>
                  <a:schemeClr val="tx1"/>
                </a:solidFill>
                <a:latin typeface="+mn-lt"/>
                <a:ea typeface="+mn-ea"/>
                <a:cs typeface="+mn-cs"/>
              </a:rPr>
              <a:t> $computers -Checks </a:t>
            </a:r>
            <a:r>
              <a:rPr lang="en-US" sz="1200" kern="1200" dirty="0" err="1">
                <a:solidFill>
                  <a:schemeClr val="tx1"/>
                </a:solidFill>
                <a:latin typeface="+mn-lt"/>
                <a:ea typeface="+mn-ea"/>
                <a:cs typeface="+mn-cs"/>
              </a:rPr>
              <a:t>DiskCapacity</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How do we know which configs exist?</a:t>
            </a:r>
          </a:p>
          <a:p>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 Out-</a:t>
            </a:r>
            <a:r>
              <a:rPr lang="en-US" sz="1200" kern="1200" dirty="0" err="1">
                <a:solidFill>
                  <a:schemeClr val="tx1"/>
                </a:solidFill>
                <a:latin typeface="+mn-lt"/>
                <a:ea typeface="+mn-ea"/>
                <a:cs typeface="+mn-cs"/>
              </a:rPr>
              <a:t>GridView</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 little more advanced which runs all Database Checks except backups - also passes an alternative credential</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-Check Database -</a:t>
            </a:r>
            <a:r>
              <a:rPr lang="en-US" sz="1200" kern="1200" dirty="0" err="1">
                <a:solidFill>
                  <a:schemeClr val="tx1"/>
                </a:solidFill>
                <a:latin typeface="+mn-lt"/>
                <a:ea typeface="+mn-ea"/>
                <a:cs typeface="+mn-cs"/>
              </a:rPr>
              <a:t>ExcludeCheck</a:t>
            </a:r>
            <a:r>
              <a:rPr lang="en-US" sz="1200" kern="1200" dirty="0">
                <a:solidFill>
                  <a:schemeClr val="tx1"/>
                </a:solidFill>
                <a:latin typeface="+mn-lt"/>
                <a:ea typeface="+mn-ea"/>
                <a:cs typeface="+mn-cs"/>
              </a:rPr>
              <a:t> Backup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localhost\sql2016 -</a:t>
            </a:r>
            <a:r>
              <a:rPr lang="en-US" sz="1200" kern="1200" dirty="0" err="1">
                <a:solidFill>
                  <a:schemeClr val="tx1"/>
                </a:solidFill>
                <a:latin typeface="+mn-lt"/>
                <a:ea typeface="+mn-ea"/>
                <a:cs typeface="+mn-cs"/>
              </a:rPr>
              <a:t>SqlCredential</a:t>
            </a:r>
            <a:r>
              <a:rPr lang="en-US" sz="1200" kern="1200" dirty="0">
                <a:solidFill>
                  <a:schemeClr val="tx1"/>
                </a:solidFill>
                <a:latin typeface="+mn-lt"/>
                <a:ea typeface="+mn-ea"/>
                <a:cs typeface="+mn-cs"/>
              </a:rPr>
              <a:t> (Get-Credential </a:t>
            </a:r>
            <a:r>
              <a:rPr lang="en-US" sz="1200" kern="1200" dirty="0" err="1">
                <a:solidFill>
                  <a:schemeClr val="tx1"/>
                </a:solidFill>
                <a:latin typeface="+mn-lt"/>
                <a:ea typeface="+mn-ea"/>
                <a:cs typeface="+mn-cs"/>
              </a:rPr>
              <a:t>sqladmin</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checks and export its JSON</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-Show Summary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 </a:t>
            </a:r>
          </a:p>
          <a:p>
            <a:r>
              <a:rPr lang="en-US" sz="1200" kern="1200" dirty="0">
                <a:solidFill>
                  <a:schemeClr val="tx1"/>
                </a:solidFill>
                <a:latin typeface="+mn-lt"/>
                <a:ea typeface="+mn-ea"/>
                <a:cs typeface="+mn-cs"/>
              </a:rPr>
              <a:t>Update-</a:t>
            </a:r>
            <a:r>
              <a:rPr lang="en-US" sz="1200" kern="1200" dirty="0" err="1">
                <a:solidFill>
                  <a:schemeClr val="tx1"/>
                </a:solidFill>
                <a:latin typeface="+mn-lt"/>
                <a:ea typeface="+mn-ea"/>
                <a:cs typeface="+mn-cs"/>
              </a:rPr>
              <a:t>DbcPowerBiDataSource</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You can also split it up by environment</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$prod -Checks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-Show Summary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 Update-</a:t>
            </a:r>
            <a:r>
              <a:rPr lang="en-US" sz="1200" kern="1200" dirty="0" err="1">
                <a:solidFill>
                  <a:schemeClr val="tx1"/>
                </a:solidFill>
                <a:latin typeface="+mn-lt"/>
                <a:ea typeface="+mn-ea"/>
                <a:cs typeface="+mn-cs"/>
              </a:rPr>
              <a:t>DbcPowerBiDataSource</a:t>
            </a:r>
            <a:r>
              <a:rPr lang="en-US" sz="1200" kern="1200" dirty="0">
                <a:solidFill>
                  <a:schemeClr val="tx1"/>
                </a:solidFill>
                <a:latin typeface="+mn-lt"/>
                <a:ea typeface="+mn-ea"/>
                <a:cs typeface="+mn-cs"/>
              </a:rPr>
              <a:t> -Environment Production</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$dev -Checks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-Show Summary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 Update-</a:t>
            </a:r>
            <a:r>
              <a:rPr lang="en-US" sz="1200" kern="1200" dirty="0" err="1">
                <a:solidFill>
                  <a:schemeClr val="tx1"/>
                </a:solidFill>
                <a:latin typeface="+mn-lt"/>
                <a:ea typeface="+mn-ea"/>
                <a:cs typeface="+mn-cs"/>
              </a:rPr>
              <a:t>DbcPowerBiDataSource</a:t>
            </a:r>
            <a:r>
              <a:rPr lang="en-US" sz="1200" kern="1200" dirty="0">
                <a:solidFill>
                  <a:schemeClr val="tx1"/>
                </a:solidFill>
                <a:latin typeface="+mn-lt"/>
                <a:ea typeface="+mn-ea"/>
                <a:cs typeface="+mn-cs"/>
              </a:rPr>
              <a:t> -Environment Development</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$test -Checks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-Show Summary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 Update-</a:t>
            </a:r>
            <a:r>
              <a:rPr lang="en-US" sz="1200" kern="1200" dirty="0" err="1">
                <a:solidFill>
                  <a:schemeClr val="tx1"/>
                </a:solidFill>
                <a:latin typeface="+mn-lt"/>
                <a:ea typeface="+mn-ea"/>
                <a:cs typeface="+mn-cs"/>
              </a:rPr>
              <a:t>DbcPowerBiDataSource</a:t>
            </a:r>
            <a:r>
              <a:rPr lang="en-US" sz="1200" kern="1200" dirty="0">
                <a:solidFill>
                  <a:schemeClr val="tx1"/>
                </a:solidFill>
                <a:latin typeface="+mn-lt"/>
                <a:ea typeface="+mn-ea"/>
                <a:cs typeface="+mn-cs"/>
              </a:rPr>
              <a:t> -Environment Test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Launch Power BI then hit refresh</a:t>
            </a:r>
          </a:p>
          <a:p>
            <a:r>
              <a:rPr lang="en-US" sz="1200" kern="1200" dirty="0">
                <a:solidFill>
                  <a:schemeClr val="tx1"/>
                </a:solidFill>
                <a:latin typeface="+mn-lt"/>
                <a:ea typeface="+mn-ea"/>
                <a:cs typeface="+mn-cs"/>
              </a:rPr>
              <a:t>Start-</a:t>
            </a:r>
            <a:r>
              <a:rPr lang="en-US" sz="1200" kern="1200" dirty="0" err="1">
                <a:solidFill>
                  <a:schemeClr val="tx1"/>
                </a:solidFill>
                <a:latin typeface="+mn-lt"/>
                <a:ea typeface="+mn-ea"/>
                <a:cs typeface="+mn-cs"/>
              </a:rPr>
              <a:t>DbcPowerBi</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Prefer email? Also easy:</a:t>
            </a:r>
          </a:p>
          <a:p>
            <a:r>
              <a:rPr lang="en-US" sz="1200" kern="1200" dirty="0">
                <a:solidFill>
                  <a:schemeClr val="tx1"/>
                </a:solidFill>
                <a:latin typeface="+mn-lt"/>
                <a:ea typeface="+mn-ea"/>
                <a:cs typeface="+mn-cs"/>
              </a:rPr>
              <a:t>Invoke-</a:t>
            </a:r>
            <a:r>
              <a:rPr lang="en-US" sz="1200" kern="1200" dirty="0" err="1">
                <a:solidFill>
                  <a:schemeClr val="tx1"/>
                </a:solidFill>
                <a:latin typeface="+mn-lt"/>
                <a:ea typeface="+mn-ea"/>
                <a:cs typeface="+mn-cs"/>
              </a:rPr>
              <a:t>DbcCheck</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SqlInstance</a:t>
            </a:r>
            <a:r>
              <a:rPr lang="en-US" sz="1200" kern="1200" dirty="0">
                <a:solidFill>
                  <a:schemeClr val="tx1"/>
                </a:solidFill>
                <a:latin typeface="+mn-lt"/>
                <a:ea typeface="+mn-ea"/>
                <a:cs typeface="+mn-cs"/>
              </a:rPr>
              <a:t> localhost\sql2017 -Checks </a:t>
            </a:r>
            <a:r>
              <a:rPr lang="en-US" sz="1200" kern="1200" dirty="0" err="1">
                <a:solidFill>
                  <a:schemeClr val="tx1"/>
                </a:solidFill>
                <a:latin typeface="+mn-lt"/>
                <a:ea typeface="+mn-ea"/>
                <a:cs typeface="+mn-cs"/>
              </a:rPr>
              <a:t>SuspectPage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LastBackup</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OutputFormat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NUnitXml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PassThru</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Send-</a:t>
            </a:r>
            <a:r>
              <a:rPr lang="en-US" sz="1200" kern="1200" dirty="0" err="1">
                <a:solidFill>
                  <a:schemeClr val="tx1"/>
                </a:solidFill>
                <a:latin typeface="+mn-lt"/>
                <a:ea typeface="+mn-ea"/>
                <a:cs typeface="+mn-cs"/>
              </a:rPr>
              <a:t>DbcMailMessage</a:t>
            </a:r>
            <a:r>
              <a:rPr lang="en-US" sz="1200" kern="1200" dirty="0">
                <a:solidFill>
                  <a:schemeClr val="tx1"/>
                </a:solidFill>
                <a:latin typeface="+mn-lt"/>
                <a:ea typeface="+mn-ea"/>
                <a:cs typeface="+mn-cs"/>
              </a:rPr>
              <a:t> -To clemaire@dbatools.io -From nobody@dbachecks.io -</a:t>
            </a:r>
            <a:r>
              <a:rPr lang="en-US" sz="1200" kern="1200" dirty="0" err="1">
                <a:solidFill>
                  <a:schemeClr val="tx1"/>
                </a:solidFill>
                <a:latin typeface="+mn-lt"/>
                <a:ea typeface="+mn-ea"/>
                <a:cs typeface="+mn-cs"/>
              </a:rPr>
              <a:t>SmtpServer</a:t>
            </a:r>
            <a:r>
              <a:rPr lang="en-US" sz="1200" kern="1200" dirty="0">
                <a:solidFill>
                  <a:schemeClr val="tx1"/>
                </a:solidFill>
                <a:latin typeface="+mn-lt"/>
                <a:ea typeface="+mn-ea"/>
                <a:cs typeface="+mn-cs"/>
              </a:rPr>
              <a:t> localhost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Have specific requirements and want to add your own checks? Add your own repo! *</a:t>
            </a:r>
          </a:p>
          <a:p>
            <a:r>
              <a:rPr lang="en-US" sz="1200" kern="1200" dirty="0">
                <a:solidFill>
                  <a:schemeClr val="tx1"/>
                </a:solidFill>
                <a:latin typeface="+mn-lt"/>
                <a:ea typeface="+mn-ea"/>
                <a:cs typeface="+mn-cs"/>
              </a:rPr>
              <a:t>Set-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app.checkrepos</a:t>
            </a:r>
            <a:r>
              <a:rPr lang="en-US" sz="1200" kern="1200" dirty="0">
                <a:solidFill>
                  <a:schemeClr val="tx1"/>
                </a:solidFill>
                <a:latin typeface="+mn-lt"/>
                <a:ea typeface="+mn-ea"/>
                <a:cs typeface="+mn-cs"/>
              </a:rPr>
              <a:t> -Value C:\temp\checks -Append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What does our repo look like?</a:t>
            </a:r>
          </a:p>
          <a:p>
            <a:r>
              <a:rPr lang="en-US" sz="1200" kern="1200" dirty="0">
                <a:solidFill>
                  <a:schemeClr val="tx1"/>
                </a:solidFill>
                <a:latin typeface="+mn-lt"/>
                <a:ea typeface="+mn-ea"/>
                <a:cs typeface="+mn-cs"/>
              </a:rPr>
              <a:t>Invoke-Item "$(Split-Path (Get-Module </a:t>
            </a:r>
            <a:r>
              <a:rPr lang="en-US" sz="1200" kern="1200" dirty="0" err="1">
                <a:solidFill>
                  <a:schemeClr val="tx1"/>
                </a:solidFill>
                <a:latin typeface="+mn-lt"/>
                <a:ea typeface="+mn-ea"/>
                <a:cs typeface="+mn-cs"/>
              </a:rPr>
              <a:t>dbachecks</a:t>
            </a:r>
            <a:r>
              <a:rPr lang="en-US" sz="1200" kern="1200" dirty="0">
                <a:solidFill>
                  <a:schemeClr val="tx1"/>
                </a:solidFill>
                <a:latin typeface="+mn-lt"/>
                <a:ea typeface="+mn-ea"/>
                <a:cs typeface="+mn-cs"/>
              </a:rPr>
              <a:t>).Path)\checks"</a:t>
            </a:r>
          </a:p>
          <a:p>
            <a:r>
              <a:rPr lang="en-US" sz="1200" kern="1200" dirty="0">
                <a:solidFill>
                  <a:schemeClr val="tx1"/>
                </a:solidFill>
                <a:latin typeface="+mn-lt"/>
                <a:ea typeface="+mn-ea"/>
                <a:cs typeface="+mn-cs"/>
              </a:rPr>
              <a:t>Start-Process https://dbachecks.io/wiki</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Set a global, persistent credential</a:t>
            </a:r>
          </a:p>
          <a:p>
            <a:r>
              <a:rPr lang="en-US" sz="1200" kern="1200" dirty="0">
                <a:solidFill>
                  <a:schemeClr val="tx1"/>
                </a:solidFill>
                <a:latin typeface="+mn-lt"/>
                <a:ea typeface="+mn-ea"/>
                <a:cs typeface="+mn-cs"/>
              </a:rPr>
              <a:t>Set-</a:t>
            </a:r>
            <a:r>
              <a:rPr lang="en-US" sz="1200" kern="1200" dirty="0" err="1">
                <a:solidFill>
                  <a:schemeClr val="tx1"/>
                </a:solidFill>
                <a:latin typeface="+mn-lt"/>
                <a:ea typeface="+mn-ea"/>
                <a:cs typeface="+mn-cs"/>
              </a:rPr>
              <a:t>DbcConfig</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app.sqlcredential</a:t>
            </a:r>
            <a:r>
              <a:rPr lang="en-US" sz="1200" kern="1200" dirty="0">
                <a:solidFill>
                  <a:schemeClr val="tx1"/>
                </a:solidFill>
                <a:latin typeface="+mn-lt"/>
                <a:ea typeface="+mn-ea"/>
                <a:cs typeface="+mn-cs"/>
              </a:rPr>
              <a:t> -Value (Get-Credential </a:t>
            </a:r>
            <a:r>
              <a:rPr lang="en-US" sz="1200" kern="1200" dirty="0" err="1">
                <a:solidFill>
                  <a:schemeClr val="tx1"/>
                </a:solidFill>
                <a:latin typeface="+mn-lt"/>
                <a:ea typeface="+mn-ea"/>
                <a:cs typeface="+mn-cs"/>
              </a:rPr>
              <a:t>sqladmin</a:t>
            </a:r>
            <a:r>
              <a:rPr lang="en-US" sz="1200" kern="120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DDD65AC4-17B0-4E19-8496-B264E70A18D3}" type="slidenum">
              <a:rPr lang="en-US" smtClean="0"/>
              <a:t>67</a:t>
            </a:fld>
            <a:endParaRPr lang="en-US"/>
          </a:p>
        </p:txBody>
      </p:sp>
    </p:spTree>
    <p:extLst>
      <p:ext uri="{BB962C8B-B14F-4D97-AF65-F5344CB8AC3E}">
        <p14:creationId xmlns:p14="http://schemas.microsoft.com/office/powerpoint/2010/main" val="2103093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68</a:t>
            </a:fld>
            <a:endParaRPr lang="en-US"/>
          </a:p>
        </p:txBody>
      </p:sp>
    </p:spTree>
    <p:extLst>
      <p:ext uri="{BB962C8B-B14F-4D97-AF65-F5344CB8AC3E}">
        <p14:creationId xmlns:p14="http://schemas.microsoft.com/office/powerpoint/2010/main" val="1432368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69</a:t>
            </a:fld>
            <a:endParaRPr lang="en-US"/>
          </a:p>
        </p:txBody>
      </p:sp>
    </p:spTree>
    <p:extLst>
      <p:ext uri="{BB962C8B-B14F-4D97-AF65-F5344CB8AC3E}">
        <p14:creationId xmlns:p14="http://schemas.microsoft.com/office/powerpoint/2010/main" val="492501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70</a:t>
            </a:fld>
            <a:endParaRPr lang="en-US"/>
          </a:p>
        </p:txBody>
      </p:sp>
    </p:spTree>
    <p:extLst>
      <p:ext uri="{BB962C8B-B14F-4D97-AF65-F5344CB8AC3E}">
        <p14:creationId xmlns:p14="http://schemas.microsoft.com/office/powerpoint/2010/main" val="1873597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FileSystem</a:t>
            </a:r>
            <a:r>
              <a:rPr lang="en-US" dirty="0"/>
              <a:t>::\\UNC</a:t>
            </a:r>
          </a:p>
        </p:txBody>
      </p:sp>
      <p:sp>
        <p:nvSpPr>
          <p:cNvPr id="4" name="Slide Number Placeholder 3"/>
          <p:cNvSpPr>
            <a:spLocks noGrp="1"/>
          </p:cNvSpPr>
          <p:nvPr>
            <p:ph type="sldNum" sz="quarter" idx="10"/>
          </p:nvPr>
        </p:nvSpPr>
        <p:spPr/>
        <p:txBody>
          <a:bodyPr/>
          <a:lstStyle/>
          <a:p>
            <a:fld id="{DDD65AC4-17B0-4E19-8496-B264E70A18D3}" type="slidenum">
              <a:rPr lang="en-US" smtClean="0"/>
              <a:t>71</a:t>
            </a:fld>
            <a:endParaRPr lang="en-US"/>
          </a:p>
        </p:txBody>
      </p:sp>
    </p:spTree>
    <p:extLst>
      <p:ext uri="{BB962C8B-B14F-4D97-AF65-F5344CB8AC3E}">
        <p14:creationId xmlns:p14="http://schemas.microsoft.com/office/powerpoint/2010/main" val="61327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19066201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https://www.sqlhammer.com/running-powershell-in-a-sql-agent-job/</a:t>
            </a:r>
          </a:p>
        </p:txBody>
      </p:sp>
      <p:sp>
        <p:nvSpPr>
          <p:cNvPr id="4" name="Slide Number Placeholder 3"/>
          <p:cNvSpPr>
            <a:spLocks noGrp="1"/>
          </p:cNvSpPr>
          <p:nvPr>
            <p:ph type="sldNum" sz="quarter" idx="10"/>
          </p:nvPr>
        </p:nvSpPr>
        <p:spPr/>
        <p:txBody>
          <a:bodyPr/>
          <a:lstStyle/>
          <a:p>
            <a:fld id="{DDD65AC4-17B0-4E19-8496-B264E70A18D3}" type="slidenum">
              <a:rPr lang="en-US" smtClean="0"/>
              <a:t>72</a:t>
            </a:fld>
            <a:endParaRPr lang="en-US"/>
          </a:p>
        </p:txBody>
      </p:sp>
    </p:spTree>
    <p:extLst>
      <p:ext uri="{BB962C8B-B14F-4D97-AF65-F5344CB8AC3E}">
        <p14:creationId xmlns:p14="http://schemas.microsoft.com/office/powerpoint/2010/main" val="27887024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defRPr sz="1200" b="1"/>
            </a:pPr>
            <a:endParaRPr lang="en-US" dirty="0"/>
          </a:p>
        </p:txBody>
      </p:sp>
    </p:spTree>
    <p:extLst>
      <p:ext uri="{BB962C8B-B14F-4D97-AF65-F5344CB8AC3E}">
        <p14:creationId xmlns:p14="http://schemas.microsoft.com/office/powerpoint/2010/main" val="2162413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0">
              <a:defRPr sz="1200" b="1"/>
            </a:pPr>
            <a:endParaRPr lang="en-US" b="0" dirty="0"/>
          </a:p>
        </p:txBody>
      </p:sp>
    </p:spTree>
    <p:extLst>
      <p:ext uri="{BB962C8B-B14F-4D97-AF65-F5344CB8AC3E}">
        <p14:creationId xmlns:p14="http://schemas.microsoft.com/office/powerpoint/2010/main" val="40697896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75</a:t>
            </a:fld>
            <a:endParaRPr lang="en-US"/>
          </a:p>
        </p:txBody>
      </p:sp>
    </p:spTree>
    <p:extLst>
      <p:ext uri="{BB962C8B-B14F-4D97-AF65-F5344CB8AC3E}">
        <p14:creationId xmlns:p14="http://schemas.microsoft.com/office/powerpoint/2010/main" val="31138704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76</a:t>
            </a:fld>
            <a:endParaRPr lang="en-US"/>
          </a:p>
        </p:txBody>
      </p:sp>
    </p:spTree>
    <p:extLst>
      <p:ext uri="{BB962C8B-B14F-4D97-AF65-F5344CB8AC3E}">
        <p14:creationId xmlns:p14="http://schemas.microsoft.com/office/powerpoint/2010/main" val="12184494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77</a:t>
            </a:fld>
            <a:endParaRPr lang="en-US"/>
          </a:p>
        </p:txBody>
      </p:sp>
    </p:spTree>
    <p:extLst>
      <p:ext uri="{BB962C8B-B14F-4D97-AF65-F5344CB8AC3E}">
        <p14:creationId xmlns:p14="http://schemas.microsoft.com/office/powerpoint/2010/main" val="33524393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78</a:t>
            </a:fld>
            <a:endParaRPr lang="en-US"/>
          </a:p>
        </p:txBody>
      </p:sp>
    </p:spTree>
    <p:extLst>
      <p:ext uri="{BB962C8B-B14F-4D97-AF65-F5344CB8AC3E}">
        <p14:creationId xmlns:p14="http://schemas.microsoft.com/office/powerpoint/2010/main" val="28172084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79</a:t>
            </a:fld>
            <a:endParaRPr lang="en-US"/>
          </a:p>
        </p:txBody>
      </p:sp>
    </p:spTree>
    <p:extLst>
      <p:ext uri="{BB962C8B-B14F-4D97-AF65-F5344CB8AC3E}">
        <p14:creationId xmlns:p14="http://schemas.microsoft.com/office/powerpoint/2010/main" val="22339679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80</a:t>
            </a:fld>
            <a:endParaRPr lang="en-US"/>
          </a:p>
        </p:txBody>
      </p:sp>
    </p:spTree>
    <p:extLst>
      <p:ext uri="{BB962C8B-B14F-4D97-AF65-F5344CB8AC3E}">
        <p14:creationId xmlns:p14="http://schemas.microsoft.com/office/powerpoint/2010/main" val="4011061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81</a:t>
            </a:fld>
            <a:endParaRPr lang="en-US"/>
          </a:p>
        </p:txBody>
      </p:sp>
    </p:spTree>
    <p:extLst>
      <p:ext uri="{BB962C8B-B14F-4D97-AF65-F5344CB8AC3E}">
        <p14:creationId xmlns:p14="http://schemas.microsoft.com/office/powerpoint/2010/main" val="423674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1809359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82</a:t>
            </a:fld>
            <a:endParaRPr lang="en-US"/>
          </a:p>
        </p:txBody>
      </p:sp>
    </p:spTree>
    <p:extLst>
      <p:ext uri="{BB962C8B-B14F-4D97-AF65-F5344CB8AC3E}">
        <p14:creationId xmlns:p14="http://schemas.microsoft.com/office/powerpoint/2010/main" val="4034744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83</a:t>
            </a:fld>
            <a:endParaRPr lang="en-US"/>
          </a:p>
        </p:txBody>
      </p:sp>
    </p:spTree>
    <p:extLst>
      <p:ext uri="{BB962C8B-B14F-4D97-AF65-F5344CB8AC3E}">
        <p14:creationId xmlns:p14="http://schemas.microsoft.com/office/powerpoint/2010/main" val="13423186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84</a:t>
            </a:fld>
            <a:endParaRPr lang="nl-BE"/>
          </a:p>
        </p:txBody>
      </p:sp>
    </p:spTree>
    <p:extLst>
      <p:ext uri="{BB962C8B-B14F-4D97-AF65-F5344CB8AC3E}">
        <p14:creationId xmlns:p14="http://schemas.microsoft.com/office/powerpoint/2010/main" val="36824560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85</a:t>
            </a:fld>
            <a:endParaRPr lang="en-US"/>
          </a:p>
        </p:txBody>
      </p:sp>
    </p:spTree>
    <p:extLst>
      <p:ext uri="{BB962C8B-B14F-4D97-AF65-F5344CB8AC3E}">
        <p14:creationId xmlns:p14="http://schemas.microsoft.com/office/powerpoint/2010/main" val="11339678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5DB8-6FC2-4B26-BBAF-AA7CE701B6B9}" type="slidenum">
              <a:rPr lang="nl-BE" smtClean="0"/>
              <a:t>86</a:t>
            </a:fld>
            <a:endParaRPr lang="nl-BE"/>
          </a:p>
        </p:txBody>
      </p:sp>
    </p:spTree>
    <p:extLst>
      <p:ext uri="{BB962C8B-B14F-4D97-AF65-F5344CB8AC3E}">
        <p14:creationId xmlns:p14="http://schemas.microsoft.com/office/powerpoint/2010/main" val="224689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528517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874910" y="3472342"/>
            <a:ext cx="4520966" cy="453733"/>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874793" y="4197927"/>
            <a:ext cx="4521200" cy="430213"/>
          </a:xfrm>
        </p:spPr>
        <p:txBody>
          <a:bodyPr/>
          <a:lstStyle>
            <a:lvl1pPr marL="0" indent="0" algn="ctr"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874793" y="2456054"/>
            <a:ext cx="4521200" cy="967155"/>
          </a:xfrm>
        </p:spPr>
        <p:txBody>
          <a:bodyPr anchor="b"/>
          <a:lstStyle>
            <a:lvl1pPr marL="0" marR="0" indent="0" algn="ctr" defTabSz="457200" rtl="0" eaLnBrk="1" fontAlgn="auto" latinLnBrk="0" hangingPunct="1">
              <a:lnSpc>
                <a:spcPts val="3500"/>
              </a:lnSpc>
              <a:spcBef>
                <a:spcPct val="0"/>
              </a:spcBef>
              <a:spcAft>
                <a:spcPts val="0"/>
              </a:spcAft>
              <a:buClrTx/>
              <a:buSzTx/>
              <a:buFontTx/>
              <a:buNone/>
              <a:tabLst/>
              <a:defRPr kumimoji="0" lang="en-US" sz="400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34374" y="2077164"/>
            <a:ext cx="4445659" cy="706657"/>
          </a:xfrm>
          <a:prstGeom prst="rect">
            <a:avLst/>
          </a:prstGeom>
        </p:spPr>
        <p:txBody>
          <a:bodyPr vert="horz" lIns="91440" tIns="45720" rIns="91440" bIns="45720" rtlCol="0" anchor="b" anchorCtr="0">
            <a:noAutofit/>
          </a:bodyPr>
          <a:lstStyle>
            <a:lvl1pPr algn="r">
              <a:defRPr lang="en-US" sz="5400"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133696" y="2780691"/>
            <a:ext cx="4446338" cy="453733"/>
          </a:xfrm>
          <a:prstGeom prst="rect">
            <a:avLst/>
          </a:prstGeom>
        </p:spPr>
        <p:txBody>
          <a:bodyPr vert="horz" lIns="91440" tIns="45720" rIns="91440" bIns="45720" rtlCol="0" anchor="t">
            <a:noAutofit/>
          </a:bodyPr>
          <a:lstStyle>
            <a:lvl1pPr algn="r">
              <a:defRPr lang="en-US" sz="2400" dirty="0">
                <a:solidFill>
                  <a:schemeClr val="accent3"/>
                </a:solidFill>
                <a:latin typeface="+mn-lt"/>
                <a:cs typeface="Segoe UI Light"/>
              </a:defRPr>
            </a:lvl1pPr>
          </a:lstStyle>
          <a:p>
            <a:pPr lvl="0"/>
            <a:r>
              <a:rPr lang="en-CA" dirty="0"/>
              <a:t>Subtitle</a:t>
            </a:r>
            <a:endParaRPr lang="en-US" dirty="0"/>
          </a:p>
        </p:txBody>
      </p:sp>
      <p:sp>
        <p:nvSpPr>
          <p:cNvPr id="6" name="Rectangle 5">
            <a:extLst>
              <a:ext uri="{FF2B5EF4-FFF2-40B4-BE49-F238E27FC236}">
                <a16:creationId xmlns:a16="http://schemas.microsoft.com/office/drawing/2014/main" id="{1214BD43-319B-47C0-A64C-F1000BBD402E}"/>
              </a:ext>
            </a:extLst>
          </p:cNvPr>
          <p:cNvSpPr/>
          <p:nvPr userDrawn="1"/>
        </p:nvSpPr>
        <p:spPr>
          <a:xfrm>
            <a:off x="6208968" y="0"/>
            <a:ext cx="2935032" cy="51435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3319548" y="1636308"/>
            <a:ext cx="4445659"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t>Thank You</a:t>
            </a:r>
          </a:p>
        </p:txBody>
      </p:sp>
      <p:sp>
        <p:nvSpPr>
          <p:cNvPr id="4" name="Subtitle 2"/>
          <p:cNvSpPr>
            <a:spLocks noGrp="1"/>
          </p:cNvSpPr>
          <p:nvPr>
            <p:ph type="subTitle" idx="1" hasCustomPrompt="1"/>
          </p:nvPr>
        </p:nvSpPr>
        <p:spPr>
          <a:xfrm>
            <a:off x="3319548" y="2696826"/>
            <a:ext cx="4809844" cy="447207"/>
          </a:xfrm>
          <a:prstGeom prst="rect">
            <a:avLst/>
          </a:prstGeom>
        </p:spPr>
        <p:txBody>
          <a:bodyPr vert="horz" lIns="91440" tIns="45720" rIns="91440" bIns="45720" rtlCol="0" anchor="t">
            <a:noAutofit/>
          </a:bodyPr>
          <a:lstStyle>
            <a:lvl1pPr algn="l">
              <a:defRPr lang="en-US" sz="2000" baseline="0" dirty="0">
                <a:solidFill>
                  <a:schemeClr val="accent3"/>
                </a:solidFill>
                <a:latin typeface="+mn-lt"/>
                <a:cs typeface="Segoe UI Light"/>
              </a:defRPr>
            </a:lvl1pPr>
          </a:lstStyle>
          <a:p>
            <a:pPr lvl="0"/>
            <a:r>
              <a:rPr lang="en-CA" dirty="0"/>
              <a:t>Learn more from Speaker Name</a:t>
            </a:r>
            <a:endParaRPr lang="en-US" dirty="0"/>
          </a:p>
        </p:txBody>
      </p:sp>
      <p:sp>
        <p:nvSpPr>
          <p:cNvPr id="11" name="Text Placeholder 3"/>
          <p:cNvSpPr>
            <a:spLocks noGrp="1"/>
          </p:cNvSpPr>
          <p:nvPr>
            <p:ph type="body" sz="quarter" idx="10" hasCustomPrompt="1"/>
          </p:nvPr>
        </p:nvSpPr>
        <p:spPr>
          <a:xfrm>
            <a:off x="5648510" y="3243798"/>
            <a:ext cx="1533525" cy="276225"/>
          </a:xfrm>
        </p:spPr>
        <p:txBody>
          <a:bodyPr/>
          <a:lstStyle>
            <a:lvl1pPr marL="0" algn="l" defTabSz="914400" rtl="0" eaLnBrk="1" latinLnBrk="0" hangingPunct="1">
              <a:defRPr lang="en-US" sz="1100" kern="1200" dirty="0" smtClean="0">
                <a:solidFill>
                  <a:schemeClr val="accent1"/>
                </a:solidFill>
                <a:latin typeface="+mn-lt"/>
                <a:ea typeface="+mn-ea"/>
                <a:cs typeface="+mn-cs"/>
              </a:defRPr>
            </a:lvl1pPr>
          </a:lstStyle>
          <a:p>
            <a:r>
              <a:rPr lang="en-US" sz="1100" dirty="0" err="1">
                <a:solidFill>
                  <a:schemeClr val="accent1"/>
                </a:solidFill>
              </a:rPr>
              <a:t>email@company.com</a:t>
            </a:r>
            <a:endParaRPr lang="en-US" sz="1100" dirty="0">
              <a:solidFill>
                <a:schemeClr val="accent1"/>
              </a:solidFill>
            </a:endParaRPr>
          </a:p>
        </p:txBody>
      </p:sp>
      <p:sp>
        <p:nvSpPr>
          <p:cNvPr id="12" name="Text Placeholder 3"/>
          <p:cNvSpPr>
            <a:spLocks noGrp="1"/>
          </p:cNvSpPr>
          <p:nvPr>
            <p:ph type="body" sz="quarter" idx="11" hasCustomPrompt="1"/>
          </p:nvPr>
        </p:nvSpPr>
        <p:spPr>
          <a:xfrm>
            <a:off x="3641529" y="3243798"/>
            <a:ext cx="1533525" cy="276225"/>
          </a:xfrm>
        </p:spPr>
        <p:txBody>
          <a:bodyPr/>
          <a:lstStyle>
            <a:lvl1pPr marL="0" algn="l" defTabSz="914400" rtl="0" eaLnBrk="1" latinLnBrk="0" hangingPunct="1">
              <a:defRPr lang="en-US" sz="1100" kern="1200" dirty="0" smtClean="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yourhandle</a:t>
            </a:r>
            <a:endParaRPr lang="en-US" sz="1100" dirty="0">
              <a:solidFill>
                <a:schemeClr val="accent1"/>
              </a:solidFill>
            </a:endParaRPr>
          </a:p>
        </p:txBody>
      </p:sp>
    </p:spTree>
    <p:extLst>
      <p:ext uri="{BB962C8B-B14F-4D97-AF65-F5344CB8AC3E}">
        <p14:creationId xmlns:p14="http://schemas.microsoft.com/office/powerpoint/2010/main" val="2015014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SQLUG-Alleen titel">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04E84-D48C-4304-A629-AE3B6361A854}"/>
              </a:ext>
            </a:extLst>
          </p:cNvPr>
          <p:cNvSpPr>
            <a:spLocks noGrp="1"/>
          </p:cNvSpPr>
          <p:nvPr>
            <p:ph type="title" hasCustomPrompt="1"/>
          </p:nvPr>
        </p:nvSpPr>
        <p:spPr/>
        <p:txBody>
          <a:bodyPr anchor="b" anchorCtr="0">
            <a:normAutofit/>
          </a:bodyPr>
          <a:lstStyle>
            <a:lvl1pPr>
              <a:defRPr sz="3000"/>
            </a:lvl1pPr>
          </a:lstStyle>
          <a:p>
            <a:r>
              <a:rPr lang="nl-NL" dirty="0"/>
              <a:t>--Titel bewerken</a:t>
            </a:r>
            <a:endParaRPr lang="nl-BE" dirty="0"/>
          </a:p>
        </p:txBody>
      </p:sp>
      <p:sp>
        <p:nvSpPr>
          <p:cNvPr id="3" name="Tijdelijke aanduiding voor datum 2">
            <a:extLst>
              <a:ext uri="{FF2B5EF4-FFF2-40B4-BE49-F238E27FC236}">
                <a16:creationId xmlns:a16="http://schemas.microsoft.com/office/drawing/2014/main" id="{01AC837B-8BD4-4012-A95D-520401090A5B}"/>
              </a:ext>
            </a:extLst>
          </p:cNvPr>
          <p:cNvSpPr>
            <a:spLocks noGrp="1"/>
          </p:cNvSpPr>
          <p:nvPr>
            <p:ph type="dt" sz="half" idx="10"/>
          </p:nvPr>
        </p:nvSpPr>
        <p:spPr/>
        <p:txBody>
          <a:bodyPr/>
          <a:lstStyle/>
          <a:p>
            <a:fld id="{E337EEFD-AFE4-4BD1-A986-6C60897E52E5}" type="datetimeFigureOut">
              <a:rPr lang="nl-BE" smtClean="0"/>
              <a:t>8/03/2018</a:t>
            </a:fld>
            <a:endParaRPr lang="nl-BE"/>
          </a:p>
        </p:txBody>
      </p:sp>
      <p:sp>
        <p:nvSpPr>
          <p:cNvPr id="4" name="Tijdelijke aanduiding voor voettekst 3">
            <a:extLst>
              <a:ext uri="{FF2B5EF4-FFF2-40B4-BE49-F238E27FC236}">
                <a16:creationId xmlns:a16="http://schemas.microsoft.com/office/drawing/2014/main" id="{0D991490-E514-45A0-A382-B218A34A32C7}"/>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5120169E-4A0D-4B0E-8086-767AFC696904}"/>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6" name="Afbeelding 7">
            <a:extLst>
              <a:ext uri="{FF2B5EF4-FFF2-40B4-BE49-F238E27FC236}">
                <a16:creationId xmlns:a16="http://schemas.microsoft.com/office/drawing/2014/main" id="{4438A28A-22C9-4A81-92BB-EED127EDBD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8" name="Picture 7">
            <a:extLst>
              <a:ext uri="{FF2B5EF4-FFF2-40B4-BE49-F238E27FC236}">
                <a16:creationId xmlns:a16="http://schemas.microsoft.com/office/drawing/2014/main" id="{F022C211-F984-4F7D-B313-6159A5D9F743}"/>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2666354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QLUG-Tekst">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DB3685-8765-4367-B571-7B1BFAE33C49}"/>
              </a:ext>
            </a:extLst>
          </p:cNvPr>
          <p:cNvSpPr>
            <a:spLocks noGrp="1"/>
          </p:cNvSpPr>
          <p:nvPr>
            <p:ph type="title" hasCustomPrompt="1"/>
          </p:nvPr>
        </p:nvSpPr>
        <p:spPr>
          <a:xfrm>
            <a:off x="628650" y="273844"/>
            <a:ext cx="7886700" cy="770443"/>
          </a:xfrm>
        </p:spPr>
        <p:txBody>
          <a:bodyPr anchor="b" anchorCtr="0">
            <a:normAutofit/>
          </a:bodyPr>
          <a:lstStyle>
            <a:lvl1pPr>
              <a:defRPr sz="3000"/>
            </a:lvl1pPr>
          </a:lstStyle>
          <a:p>
            <a:r>
              <a:rPr lang="nl-NL" dirty="0"/>
              <a:t>--Titel bewerken</a:t>
            </a:r>
            <a:endParaRPr lang="nl-BE" dirty="0"/>
          </a:p>
        </p:txBody>
      </p:sp>
      <p:sp>
        <p:nvSpPr>
          <p:cNvPr id="3" name="Tijdelijke aanduiding voor inhoud 2">
            <a:extLst>
              <a:ext uri="{FF2B5EF4-FFF2-40B4-BE49-F238E27FC236}">
                <a16:creationId xmlns:a16="http://schemas.microsoft.com/office/drawing/2014/main" id="{A5937A64-B2ED-477E-A45A-5DFDCE766AF3}"/>
              </a:ext>
            </a:extLst>
          </p:cNvPr>
          <p:cNvSpPr>
            <a:spLocks noGrp="1"/>
          </p:cNvSpPr>
          <p:nvPr>
            <p:ph idx="1"/>
          </p:nvPr>
        </p:nvSpPr>
        <p:spPr>
          <a:xfrm>
            <a:off x="628650" y="1737880"/>
            <a:ext cx="7886700" cy="2894843"/>
          </a:xfrm>
        </p:spPr>
        <p:txBody>
          <a:bodyPr/>
          <a:lstStyle>
            <a:lvl1pPr>
              <a:defRPr/>
            </a:lvl1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datum 3">
            <a:extLst>
              <a:ext uri="{FF2B5EF4-FFF2-40B4-BE49-F238E27FC236}">
                <a16:creationId xmlns:a16="http://schemas.microsoft.com/office/drawing/2014/main" id="{9B45FF94-8CFD-4AF6-AA51-6FCE24569804}"/>
              </a:ext>
            </a:extLst>
          </p:cNvPr>
          <p:cNvSpPr>
            <a:spLocks noGrp="1"/>
          </p:cNvSpPr>
          <p:nvPr>
            <p:ph type="dt" sz="half" idx="10"/>
          </p:nvPr>
        </p:nvSpPr>
        <p:spPr/>
        <p:txBody>
          <a:bodyPr/>
          <a:lstStyle/>
          <a:p>
            <a:fld id="{E337EEFD-AFE4-4BD1-A986-6C60897E52E5}" type="datetimeFigureOut">
              <a:rPr lang="nl-BE" smtClean="0"/>
              <a:t>8/03/2018</a:t>
            </a:fld>
            <a:endParaRPr lang="nl-BE"/>
          </a:p>
        </p:txBody>
      </p:sp>
      <p:sp>
        <p:nvSpPr>
          <p:cNvPr id="5" name="Tijdelijke aanduiding voor voettekst 4">
            <a:extLst>
              <a:ext uri="{FF2B5EF4-FFF2-40B4-BE49-F238E27FC236}">
                <a16:creationId xmlns:a16="http://schemas.microsoft.com/office/drawing/2014/main" id="{14677E5D-9616-4450-826D-71B5A967E1E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54A1770-56EE-4866-B794-900DC879BF70}"/>
              </a:ext>
            </a:extLst>
          </p:cNvPr>
          <p:cNvSpPr>
            <a:spLocks noGrp="1"/>
          </p:cNvSpPr>
          <p:nvPr>
            <p:ph type="sldNum" sz="quarter" idx="12"/>
          </p:nvPr>
        </p:nvSpPr>
        <p:spPr/>
        <p:txBody>
          <a:bodyPr/>
          <a:lstStyle/>
          <a:p>
            <a:fld id="{DFCA4868-3B36-4677-A880-DAE61D32B51C}" type="slidenum">
              <a:rPr lang="nl-BE" smtClean="0"/>
              <a:t>‹#›</a:t>
            </a:fld>
            <a:endParaRPr lang="nl-BE"/>
          </a:p>
        </p:txBody>
      </p:sp>
      <p:sp>
        <p:nvSpPr>
          <p:cNvPr id="8" name="Tijdelijke aanduiding voor tekst 7">
            <a:extLst>
              <a:ext uri="{FF2B5EF4-FFF2-40B4-BE49-F238E27FC236}">
                <a16:creationId xmlns:a16="http://schemas.microsoft.com/office/drawing/2014/main" id="{525188F4-EFAE-4F7B-9F66-1CF7CC9F42A6}"/>
              </a:ext>
            </a:extLst>
          </p:cNvPr>
          <p:cNvSpPr>
            <a:spLocks noGrp="1"/>
          </p:cNvSpPr>
          <p:nvPr>
            <p:ph type="body" sz="quarter" idx="13" hasCustomPrompt="1"/>
          </p:nvPr>
        </p:nvSpPr>
        <p:spPr>
          <a:xfrm>
            <a:off x="628650" y="1122760"/>
            <a:ext cx="7886700" cy="537188"/>
          </a:xfrm>
        </p:spPr>
        <p:txBody>
          <a:bodyPr/>
          <a:lstStyle>
            <a:lvl1pPr marL="0" indent="0">
              <a:buNone/>
              <a:defRPr b="1">
                <a:solidFill>
                  <a:srgbClr val="E63312"/>
                </a:solidFill>
              </a:defRPr>
            </a:lvl1pPr>
          </a:lstStyle>
          <a:p>
            <a:pPr lvl="0"/>
            <a:r>
              <a:rPr lang="nl-BE" dirty="0"/>
              <a:t>Subtitel bewerken</a:t>
            </a:r>
          </a:p>
        </p:txBody>
      </p:sp>
      <p:pic>
        <p:nvPicPr>
          <p:cNvPr id="10" name="Afbeelding 7">
            <a:extLst>
              <a:ext uri="{FF2B5EF4-FFF2-40B4-BE49-F238E27FC236}">
                <a16:creationId xmlns:a16="http://schemas.microsoft.com/office/drawing/2014/main" id="{47789465-DEA5-4F45-AFD7-4C9C818A8C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14" name="Picture 13">
            <a:extLst>
              <a:ext uri="{FF2B5EF4-FFF2-40B4-BE49-F238E27FC236}">
                <a16:creationId xmlns:a16="http://schemas.microsoft.com/office/drawing/2014/main" id="{01F90024-D872-44BE-B0BA-C2C67C709EE4}"/>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2938615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SQLUG-Vergelijking + subtitels">
    <p:bg>
      <p:bgPr>
        <a:solidFill>
          <a:schemeClr val="bg2">
            <a:lumMod val="9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A7EDC-86E0-4EC0-AEE9-F2877AD9F6D3}"/>
              </a:ext>
            </a:extLst>
          </p:cNvPr>
          <p:cNvSpPr>
            <a:spLocks noGrp="1"/>
          </p:cNvSpPr>
          <p:nvPr>
            <p:ph type="title" hasCustomPrompt="1"/>
          </p:nvPr>
        </p:nvSpPr>
        <p:spPr>
          <a:xfrm>
            <a:off x="629841" y="273844"/>
            <a:ext cx="7886700" cy="994172"/>
          </a:xfrm>
        </p:spPr>
        <p:txBody>
          <a:bodyPr anchor="b" anchorCtr="0">
            <a:normAutofit/>
          </a:bodyPr>
          <a:lstStyle>
            <a:lvl1pPr>
              <a:defRPr sz="3000"/>
            </a:lvl1pPr>
          </a:lstStyle>
          <a:p>
            <a:r>
              <a:rPr lang="nl-NL" dirty="0"/>
              <a:t>--Titel bewerken</a:t>
            </a:r>
            <a:endParaRPr lang="nl-BE" dirty="0"/>
          </a:p>
        </p:txBody>
      </p:sp>
      <p:sp>
        <p:nvSpPr>
          <p:cNvPr id="3" name="Tijdelijke aanduiding voor tekst 2">
            <a:extLst>
              <a:ext uri="{FF2B5EF4-FFF2-40B4-BE49-F238E27FC236}">
                <a16:creationId xmlns:a16="http://schemas.microsoft.com/office/drawing/2014/main" id="{27BA2386-A68A-45E1-A1DC-8CA7486CEB8D}"/>
              </a:ext>
            </a:extLst>
          </p:cNvPr>
          <p:cNvSpPr>
            <a:spLocks noGrp="1"/>
          </p:cNvSpPr>
          <p:nvPr>
            <p:ph type="body" idx="1" hasCustomPrompt="1"/>
          </p:nvPr>
        </p:nvSpPr>
        <p:spPr>
          <a:xfrm>
            <a:off x="629842" y="1260872"/>
            <a:ext cx="3868340" cy="617934"/>
          </a:xfrm>
        </p:spPr>
        <p:txBody>
          <a:bodyPr anchor="b"/>
          <a:lstStyle>
            <a:lvl1pPr marL="0" indent="0">
              <a:buNone/>
              <a:defRPr sz="1800" b="1">
                <a:solidFill>
                  <a:srgbClr val="E6331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dirty="0"/>
              <a:t>Subtitel bewerken</a:t>
            </a:r>
          </a:p>
        </p:txBody>
      </p:sp>
      <p:sp>
        <p:nvSpPr>
          <p:cNvPr id="4" name="Tijdelijke aanduiding voor inhoud 3">
            <a:extLst>
              <a:ext uri="{FF2B5EF4-FFF2-40B4-BE49-F238E27FC236}">
                <a16:creationId xmlns:a16="http://schemas.microsoft.com/office/drawing/2014/main" id="{57F072F0-AE02-49B6-8A4F-E3763A3BC8A3}"/>
              </a:ext>
            </a:extLst>
          </p:cNvPr>
          <p:cNvSpPr>
            <a:spLocks noGrp="1"/>
          </p:cNvSpPr>
          <p:nvPr>
            <p:ph sz="half" idx="2"/>
          </p:nvPr>
        </p:nvSpPr>
        <p:spPr>
          <a:xfrm>
            <a:off x="629842" y="1878806"/>
            <a:ext cx="3868340" cy="2763441"/>
          </a:xfrm>
        </p:spPr>
        <p:txBody>
          <a:bodyPr/>
          <a:lstStyle>
            <a:lvl1pPr>
              <a:defRPr/>
            </a:lvl1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5" name="Tijdelijke aanduiding voor tekst 4">
            <a:extLst>
              <a:ext uri="{FF2B5EF4-FFF2-40B4-BE49-F238E27FC236}">
                <a16:creationId xmlns:a16="http://schemas.microsoft.com/office/drawing/2014/main" id="{ED5FBFB9-7917-4841-B205-88C3BCC2D3C4}"/>
              </a:ext>
            </a:extLst>
          </p:cNvPr>
          <p:cNvSpPr>
            <a:spLocks noGrp="1"/>
          </p:cNvSpPr>
          <p:nvPr>
            <p:ph type="body" sz="quarter" idx="3" hasCustomPrompt="1"/>
          </p:nvPr>
        </p:nvSpPr>
        <p:spPr>
          <a:xfrm>
            <a:off x="4629150" y="1260872"/>
            <a:ext cx="3887391" cy="617934"/>
          </a:xfrm>
        </p:spPr>
        <p:txBody>
          <a:bodyPr anchor="b"/>
          <a:lstStyle>
            <a:lvl1pPr marL="0" indent="0">
              <a:buNone/>
              <a:defRPr sz="1800" b="1">
                <a:solidFill>
                  <a:srgbClr val="E6331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dirty="0"/>
              <a:t>Subtitel bewerken</a:t>
            </a:r>
          </a:p>
        </p:txBody>
      </p:sp>
      <p:sp>
        <p:nvSpPr>
          <p:cNvPr id="6" name="Tijdelijke aanduiding voor inhoud 5">
            <a:extLst>
              <a:ext uri="{FF2B5EF4-FFF2-40B4-BE49-F238E27FC236}">
                <a16:creationId xmlns:a16="http://schemas.microsoft.com/office/drawing/2014/main" id="{393051D3-F642-40E0-9DFB-BA10347F2060}"/>
              </a:ext>
            </a:extLst>
          </p:cNvPr>
          <p:cNvSpPr>
            <a:spLocks noGrp="1"/>
          </p:cNvSpPr>
          <p:nvPr>
            <p:ph sz="quarter" idx="4"/>
          </p:nvPr>
        </p:nvSpPr>
        <p:spPr>
          <a:xfrm>
            <a:off x="4629150" y="1878806"/>
            <a:ext cx="3887391" cy="2763441"/>
          </a:xfrm>
        </p:spPr>
        <p:txBody>
          <a:bodyPr/>
          <a:lstStyle>
            <a:lvl1pPr>
              <a:defRPr/>
            </a:lvl1pPr>
            <a:lvl3pPr>
              <a:defRPr/>
            </a:lvl3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7" name="Tijdelijke aanduiding voor datum 6">
            <a:extLst>
              <a:ext uri="{FF2B5EF4-FFF2-40B4-BE49-F238E27FC236}">
                <a16:creationId xmlns:a16="http://schemas.microsoft.com/office/drawing/2014/main" id="{F296F312-9B53-43A9-B2C6-5A7FAA148C02}"/>
              </a:ext>
            </a:extLst>
          </p:cNvPr>
          <p:cNvSpPr>
            <a:spLocks noGrp="1"/>
          </p:cNvSpPr>
          <p:nvPr>
            <p:ph type="dt" sz="half" idx="10"/>
          </p:nvPr>
        </p:nvSpPr>
        <p:spPr/>
        <p:txBody>
          <a:bodyPr/>
          <a:lstStyle/>
          <a:p>
            <a:fld id="{E337EEFD-AFE4-4BD1-A986-6C60897E52E5}" type="datetimeFigureOut">
              <a:rPr lang="nl-BE" smtClean="0"/>
              <a:t>8/03/2018</a:t>
            </a:fld>
            <a:endParaRPr lang="nl-BE"/>
          </a:p>
        </p:txBody>
      </p:sp>
      <p:sp>
        <p:nvSpPr>
          <p:cNvPr id="8" name="Tijdelijke aanduiding voor voettekst 7">
            <a:extLst>
              <a:ext uri="{FF2B5EF4-FFF2-40B4-BE49-F238E27FC236}">
                <a16:creationId xmlns:a16="http://schemas.microsoft.com/office/drawing/2014/main" id="{97048123-CE8A-4EF1-9FF6-490B3B6141D0}"/>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691A1B40-58F2-4307-A1D1-061BC97382BA}"/>
              </a:ext>
            </a:extLst>
          </p:cNvPr>
          <p:cNvSpPr>
            <a:spLocks noGrp="1"/>
          </p:cNvSpPr>
          <p:nvPr>
            <p:ph type="sldNum" sz="quarter" idx="12"/>
          </p:nvPr>
        </p:nvSpPr>
        <p:spPr/>
        <p:txBody>
          <a:bodyPr/>
          <a:lstStyle/>
          <a:p>
            <a:fld id="{DFCA4868-3B36-4677-A880-DAE61D32B51C}" type="slidenum">
              <a:rPr lang="nl-BE" smtClean="0"/>
              <a:t>‹#›</a:t>
            </a:fld>
            <a:endParaRPr lang="nl-BE"/>
          </a:p>
        </p:txBody>
      </p:sp>
      <p:pic>
        <p:nvPicPr>
          <p:cNvPr id="10" name="Afbeelding 7">
            <a:extLst>
              <a:ext uri="{FF2B5EF4-FFF2-40B4-BE49-F238E27FC236}">
                <a16:creationId xmlns:a16="http://schemas.microsoft.com/office/drawing/2014/main" id="{BAD6BA8A-4EA1-4E68-8D66-AD010E6E5D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9700" y="4571100"/>
            <a:ext cx="292608" cy="288036"/>
          </a:xfrm>
          <a:prstGeom prst="rect">
            <a:avLst/>
          </a:prstGeom>
        </p:spPr>
      </p:pic>
      <p:pic>
        <p:nvPicPr>
          <p:cNvPr id="11" name="Picture 10">
            <a:extLst>
              <a:ext uri="{FF2B5EF4-FFF2-40B4-BE49-F238E27FC236}">
                <a16:creationId xmlns:a16="http://schemas.microsoft.com/office/drawing/2014/main" id="{4D98631B-64C2-4509-8325-D0900B56CB14}"/>
              </a:ext>
            </a:extLst>
          </p:cNvPr>
          <p:cNvPicPr>
            <a:picLocks noChangeAspect="1"/>
          </p:cNvPicPr>
          <p:nvPr userDrawn="1"/>
        </p:nvPicPr>
        <p:blipFill>
          <a:blip r:embed="rId3"/>
          <a:stretch>
            <a:fillRect/>
          </a:stretch>
        </p:blipFill>
        <p:spPr>
          <a:xfrm>
            <a:off x="85135" y="1938241"/>
            <a:ext cx="292935" cy="1407515"/>
          </a:xfrm>
          <a:prstGeom prst="rect">
            <a:avLst/>
          </a:prstGeom>
        </p:spPr>
      </p:pic>
    </p:spTree>
    <p:extLst>
      <p:ext uri="{BB962C8B-B14F-4D97-AF65-F5344CB8AC3E}">
        <p14:creationId xmlns:p14="http://schemas.microsoft.com/office/powerpoint/2010/main" val="356614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203762" y="1873698"/>
            <a:ext cx="651710" cy="1279844"/>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userDrawn="1"/>
        </p:nvSpPr>
        <p:spPr>
          <a:xfrm>
            <a:off x="3165962" y="1873698"/>
            <a:ext cx="5374084" cy="1406826"/>
          </a:xfrm>
          <a:prstGeom prst="rect">
            <a:avLst/>
          </a:prstGeom>
        </p:spPr>
        <p:txBody>
          <a:bodyPr vert="horz" lIns="91440" tIns="45720" rIns="91440" bIns="4572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5400" b="0" i="0" dirty="0">
                <a:solidFill>
                  <a:schemeClr val="accent3"/>
                </a:solidFill>
                <a:latin typeface="Segoe UI Light" charset="0"/>
                <a:ea typeface="Segoe UI Light" charset="0"/>
                <a:cs typeface="Segoe UI Light" charset="0"/>
              </a:rPr>
              <a:t>Please silence </a:t>
            </a:r>
            <a:br>
              <a:rPr lang="en-US" sz="5400" b="0" i="0" dirty="0">
                <a:solidFill>
                  <a:schemeClr val="accent3"/>
                </a:solidFill>
                <a:latin typeface="Segoe UI Light" charset="0"/>
                <a:ea typeface="Segoe UI Light" charset="0"/>
                <a:cs typeface="Segoe UI Light" charset="0"/>
              </a:rPr>
            </a:br>
            <a:r>
              <a:rPr lang="en-US" sz="5400"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2" y="0"/>
            <a:ext cx="9143998" cy="5143500"/>
          </a:xfrm>
          <a:prstGeom prst="rect">
            <a:avLst/>
          </a:prstGeom>
        </p:spPr>
      </p:pic>
      <p:sp>
        <p:nvSpPr>
          <p:cNvPr id="7" name="Freeform 6"/>
          <p:cNvSpPr/>
          <p:nvPr userDrawn="1"/>
        </p:nvSpPr>
        <p:spPr>
          <a:xfrm>
            <a:off x="2225533" y="1874844"/>
            <a:ext cx="651710" cy="1279844"/>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userDrawn="1"/>
        </p:nvSpPr>
        <p:spPr>
          <a:xfrm>
            <a:off x="3199035" y="1847343"/>
            <a:ext cx="5374084" cy="1406826"/>
          </a:xfrm>
          <a:prstGeom prst="rect">
            <a:avLst/>
          </a:prstGeom>
        </p:spPr>
        <p:txBody>
          <a:bodyPr vert="horz" lIns="91440" tIns="45720" rIns="91440" bIns="4572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5400" b="0" i="0" dirty="0">
                <a:solidFill>
                  <a:schemeClr val="bg2"/>
                </a:solidFill>
                <a:latin typeface="Segoe UI Light" charset="0"/>
                <a:ea typeface="Segoe UI Light" charset="0"/>
                <a:cs typeface="Segoe UI Light" charset="0"/>
              </a:rPr>
              <a:t>Please silence </a:t>
            </a:r>
            <a:br>
              <a:rPr lang="en-US" sz="5400" b="0" i="0" dirty="0">
                <a:solidFill>
                  <a:schemeClr val="bg2"/>
                </a:solidFill>
                <a:latin typeface="Segoe UI Light" charset="0"/>
                <a:ea typeface="Segoe UI Light" charset="0"/>
                <a:cs typeface="Segoe UI Light" charset="0"/>
              </a:rPr>
            </a:br>
            <a:r>
              <a:rPr lang="en-US" sz="5400"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2845898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963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5580345" y="0"/>
            <a:ext cx="3563655" cy="51435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042679" y="2632939"/>
            <a:ext cx="3248526" cy="470928"/>
          </a:xfrm>
        </p:spPr>
        <p:txBody>
          <a:bodyPr anchor="b"/>
          <a:lstStyle>
            <a:lvl1pPr algn="ctr">
              <a:defRPr sz="3200"/>
            </a:lvl1pPr>
          </a:lstStyle>
          <a:p>
            <a:r>
              <a:rPr lang="en-US" dirty="0"/>
              <a:t>Speaker Name</a:t>
            </a:r>
          </a:p>
        </p:txBody>
      </p:sp>
      <p:sp>
        <p:nvSpPr>
          <p:cNvPr id="18" name="Text Placeholder 17"/>
          <p:cNvSpPr>
            <a:spLocks noGrp="1"/>
          </p:cNvSpPr>
          <p:nvPr>
            <p:ph type="body" sz="quarter" idx="10" hasCustomPrompt="1"/>
          </p:nvPr>
        </p:nvSpPr>
        <p:spPr>
          <a:xfrm>
            <a:off x="1042851" y="3096942"/>
            <a:ext cx="3248025" cy="405685"/>
          </a:xfrm>
        </p:spPr>
        <p:txBody>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971902" y="1121553"/>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1945839" y="768142"/>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971902" y="1390862"/>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971902" y="2241809"/>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971902" y="2511118"/>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971902" y="3345531"/>
            <a:ext cx="283389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971902" y="3614840"/>
            <a:ext cx="283389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950881" y="3886200"/>
            <a:ext cx="869950"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2368489" y="3886200"/>
            <a:ext cx="1035158"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3903585" y="3886200"/>
            <a:ext cx="869950"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Tree>
    <p:extLst>
      <p:ext uri="{BB962C8B-B14F-4D97-AF65-F5344CB8AC3E}">
        <p14:creationId xmlns:p14="http://schemas.microsoft.com/office/powerpoint/2010/main" val="332136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16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52438" y="2059225"/>
            <a:ext cx="8242300" cy="2478400"/>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452438" y="1234203"/>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431800" y="1505141"/>
            <a:ext cx="8261350" cy="448355"/>
          </a:xfrm>
        </p:spPr>
        <p:txBody>
          <a:bodyPr anchor="b"/>
          <a:lstStyle>
            <a:lvl1pPr marL="0" indent="0">
              <a:buNone/>
              <a:defRPr sz="2800" b="0" i="0">
                <a:solidFill>
                  <a:schemeClr val="accent1"/>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431800" y="1952028"/>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431800"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431800" y="2983308"/>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431800" y="3540197"/>
            <a:ext cx="8261350" cy="448355"/>
          </a:xfrm>
        </p:spPr>
        <p:txBody>
          <a:bodyPr anchor="b"/>
          <a:lstStyle>
            <a:lvl1pPr marL="0" indent="0">
              <a:buNone/>
              <a:defRPr sz="1400" b="1" i="0">
                <a:solidFill>
                  <a:schemeClr val="accent3"/>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431800" y="3987085"/>
            <a:ext cx="8261350" cy="407104"/>
          </a:xfrm>
        </p:spPr>
        <p:txBody>
          <a:bodyPr/>
          <a:lstStyle>
            <a:lvl1pPr marL="0" indent="0">
              <a:buNone/>
              <a:defRPr sz="1600">
                <a:solidFill>
                  <a:schemeClr val="bg2">
                    <a:lumMod val="50000"/>
                  </a:schemeClr>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834418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451458" y="1776569"/>
            <a:ext cx="3680532" cy="39052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5006268" y="1776569"/>
            <a:ext cx="3680532" cy="39052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451457" y="2196449"/>
            <a:ext cx="3680532" cy="2451156"/>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5006267" y="2196449"/>
            <a:ext cx="3680532" cy="2451156"/>
          </a:xfrm>
        </p:spPr>
        <p:txBody>
          <a:bodyPr>
            <a:normAutofit/>
          </a:bodyPr>
          <a:lstStyle>
            <a:lvl1pPr marL="0" indent="0">
              <a:lnSpc>
                <a:spcPct val="100000"/>
              </a:lnSpc>
              <a:buNone/>
              <a:defRPr lang="en-US" sz="1200" b="0" i="0" kern="1200" dirty="0" smtClean="0">
                <a:solidFill>
                  <a:schemeClr val="bg2">
                    <a:lumMod val="50000"/>
                  </a:schemeClr>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903341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9" name="Text Placeholder 28"/>
          <p:cNvSpPr>
            <a:spLocks noGrp="1"/>
          </p:cNvSpPr>
          <p:nvPr>
            <p:ph type="body" sz="quarter" idx="10"/>
          </p:nvPr>
        </p:nvSpPr>
        <p:spPr>
          <a:xfrm>
            <a:off x="4314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13959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38477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555589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7264042" y="2196343"/>
            <a:ext cx="1435637" cy="2027238"/>
          </a:xfrm>
        </p:spPr>
        <p:txBody>
          <a:bodyPr lIns="91440" tIns="45720" rIns="91440"/>
          <a:lstStyle>
            <a:lvl1pPr marL="0" algn="l" defTabSz="914400" rtl="0" eaLnBrk="1" latinLnBrk="0" hangingPunct="1">
              <a:defRPr lang="en-US" sz="1100"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431442" y="1709802"/>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139399"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3847356"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5555313"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7250970" y="1716065"/>
            <a:ext cx="1435830" cy="319505"/>
          </a:xfrm>
        </p:spPr>
        <p:txBody>
          <a:bodyPr anchor="b">
            <a:normAutofit/>
          </a:bodyPr>
          <a:lstStyle>
            <a:lvl1pPr marL="0" indent="0" algn="l" defTabSz="914400" rtl="0" eaLnBrk="1" latinLnBrk="0" hangingPunct="1">
              <a:buNone/>
              <a:defRPr lang="en-US" sz="1400"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832426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259"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499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8984177" y="4366022"/>
            <a:ext cx="184666" cy="369332"/>
          </a:xfrm>
          <a:prstGeom prst="rect">
            <a:avLst/>
          </a:prstGeom>
          <a:noFill/>
        </p:spPr>
        <p:txBody>
          <a:bodyPr wrap="none" rtlCol="0">
            <a:spAutoFit/>
          </a:bodyPr>
          <a:lstStyle/>
          <a:p>
            <a:endParaRPr lang="en-US" dirty="0"/>
          </a:p>
        </p:txBody>
      </p:sp>
      <p:sp>
        <p:nvSpPr>
          <p:cNvPr id="9" name="Title Placeholder 8"/>
          <p:cNvSpPr>
            <a:spLocks noGrp="1"/>
          </p:cNvSpPr>
          <p:nvPr>
            <p:ph type="title"/>
          </p:nvPr>
        </p:nvSpPr>
        <p:spPr>
          <a:xfrm>
            <a:off x="457200" y="251227"/>
            <a:ext cx="8229600"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457200" y="1130877"/>
            <a:ext cx="8229600" cy="33944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E2028C51-1424-4D35-A679-B08A92ADBB1F}"/>
              </a:ext>
            </a:extLst>
          </p:cNvPr>
          <p:cNvPicPr>
            <a:picLocks noChangeAspect="1"/>
          </p:cNvPicPr>
          <p:nvPr userDrawn="1"/>
        </p:nvPicPr>
        <p:blipFill>
          <a:blip r:embed="rId18"/>
          <a:stretch>
            <a:fillRect/>
          </a:stretch>
        </p:blipFill>
        <p:spPr>
          <a:xfrm>
            <a:off x="8410504" y="4754864"/>
            <a:ext cx="552592" cy="291551"/>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660" r:id="rId2"/>
    <p:sldLayoutId id="2147483667" r:id="rId3"/>
    <p:sldLayoutId id="2147483666" r:id="rId4"/>
    <p:sldLayoutId id="2147483665" r:id="rId5"/>
    <p:sldLayoutId id="2147483659" r:id="rId6"/>
    <p:sldLayoutId id="2147483663" r:id="rId7"/>
    <p:sldLayoutId id="2147483669" r:id="rId8"/>
    <p:sldLayoutId id="2147483657" r:id="rId9"/>
    <p:sldLayoutId id="2147483670" r:id="rId10"/>
    <p:sldLayoutId id="2147483671" r:id="rId11"/>
    <p:sldLayoutId id="2147483678" r:id="rId12"/>
    <p:sldLayoutId id="2147483679" r:id="rId13"/>
    <p:sldLayoutId id="2147483681" r:id="rId14"/>
    <p:sldLayoutId id="2147483682" r:id="rId15"/>
    <p:sldLayoutId id="2147483683" r:id="rId16"/>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www.symantec.com/connect/blogs/powershell-threats-surge-954-percent-analyzed-scripts-were-malicious"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BMreZZ1cgFI"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blogs.msdn.microsoft.com/powershell/2016/09/27/powershell-security-at-derbycon/"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03DC1EA5-D83E-4457-A8FB-F1D49C3AA573}"/>
              </a:ext>
            </a:extLst>
          </p:cNvPr>
          <p:cNvSpPr>
            <a:spLocks noGrp="1"/>
          </p:cNvSpPr>
          <p:nvPr>
            <p:ph type="subTitle" idx="1"/>
          </p:nvPr>
        </p:nvSpPr>
        <p:spPr>
          <a:xfrm>
            <a:off x="1390650" y="2385004"/>
            <a:ext cx="6362700" cy="453733"/>
          </a:xfrm>
        </p:spPr>
        <p:txBody>
          <a:bodyPr/>
          <a:lstStyle/>
          <a:p>
            <a:pPr fontAlgn="base"/>
            <a:r>
              <a:rPr lang="en-US" b="1" dirty="0"/>
              <a:t>PowerShell for DBAs</a:t>
            </a:r>
          </a:p>
        </p:txBody>
      </p:sp>
      <p:sp>
        <p:nvSpPr>
          <p:cNvPr id="11" name="Text Placeholder 2">
            <a:extLst>
              <a:ext uri="{FF2B5EF4-FFF2-40B4-BE49-F238E27FC236}">
                <a16:creationId xmlns:a16="http://schemas.microsoft.com/office/drawing/2014/main" id="{4319ECA9-E1E9-40A4-86FB-E83F0DE3DAEA}"/>
              </a:ext>
            </a:extLst>
          </p:cNvPr>
          <p:cNvSpPr>
            <a:spLocks noGrp="1"/>
          </p:cNvSpPr>
          <p:nvPr>
            <p:ph type="body" sz="quarter" idx="10"/>
          </p:nvPr>
        </p:nvSpPr>
        <p:spPr>
          <a:xfrm>
            <a:off x="2183370" y="3904324"/>
            <a:ext cx="4777259" cy="716973"/>
          </a:xfrm>
        </p:spPr>
        <p:txBody>
          <a:bodyPr/>
          <a:lstStyle/>
          <a:p>
            <a:r>
              <a:rPr lang="en-US" dirty="0"/>
              <a:t>Rob Sewell, MVP, DBA</a:t>
            </a:r>
          </a:p>
          <a:p>
            <a:endParaRPr lang="en-US" dirty="0"/>
          </a:p>
        </p:txBody>
      </p:sp>
      <p:sp>
        <p:nvSpPr>
          <p:cNvPr id="12" name="Text Placeholder 3">
            <a:extLst>
              <a:ext uri="{FF2B5EF4-FFF2-40B4-BE49-F238E27FC236}">
                <a16:creationId xmlns:a16="http://schemas.microsoft.com/office/drawing/2014/main" id="{79A83A78-AF28-4708-9F4B-96A9CF6D3F01}"/>
              </a:ext>
            </a:extLst>
          </p:cNvPr>
          <p:cNvSpPr>
            <a:spLocks noGrp="1"/>
          </p:cNvSpPr>
          <p:nvPr>
            <p:ph type="body" sz="quarter" idx="11"/>
          </p:nvPr>
        </p:nvSpPr>
        <p:spPr>
          <a:xfrm>
            <a:off x="281940" y="647700"/>
            <a:ext cx="8397240" cy="1688171"/>
          </a:xfrm>
        </p:spPr>
        <p:txBody>
          <a:bodyPr/>
          <a:lstStyle/>
          <a:p>
            <a:pPr fontAlgn="base"/>
            <a:r>
              <a:rPr lang="en-US" dirty="0"/>
              <a:t>Reliable, Repeatable, &amp; Automated</a:t>
            </a:r>
          </a:p>
        </p:txBody>
      </p:sp>
    </p:spTree>
    <p:extLst>
      <p:ext uri="{BB962C8B-B14F-4D97-AF65-F5344CB8AC3E}">
        <p14:creationId xmlns:p14="http://schemas.microsoft.com/office/powerpoint/2010/main" val="1690938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 Intro – Microsoft VS Code</a:t>
            </a:r>
          </a:p>
        </p:txBody>
      </p:sp>
      <p:pic>
        <p:nvPicPr>
          <p:cNvPr id="10" name="Picture 9">
            <a:extLst>
              <a:ext uri="{FF2B5EF4-FFF2-40B4-BE49-F238E27FC236}">
                <a16:creationId xmlns:a16="http://schemas.microsoft.com/office/drawing/2014/main" id="{6408C1E1-C6B3-4676-8B0E-0DBA9A920401}"/>
              </a:ext>
            </a:extLst>
          </p:cNvPr>
          <p:cNvPicPr>
            <a:picLocks noChangeAspect="1"/>
          </p:cNvPicPr>
          <p:nvPr/>
        </p:nvPicPr>
        <p:blipFill>
          <a:blip r:embed="rId3"/>
          <a:stretch>
            <a:fillRect/>
          </a:stretch>
        </p:blipFill>
        <p:spPr>
          <a:xfrm>
            <a:off x="1238731" y="864183"/>
            <a:ext cx="6666537" cy="3791593"/>
          </a:xfrm>
          <a:prstGeom prst="rect">
            <a:avLst/>
          </a:prstGeom>
        </p:spPr>
      </p:pic>
    </p:spTree>
    <p:extLst>
      <p:ext uri="{BB962C8B-B14F-4D97-AF65-F5344CB8AC3E}">
        <p14:creationId xmlns:p14="http://schemas.microsoft.com/office/powerpoint/2010/main" val="21341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 Intro – </a:t>
            </a:r>
            <a:r>
              <a:rPr lang="en-US" dirty="0" err="1"/>
              <a:t>Sapien</a:t>
            </a:r>
            <a:r>
              <a:rPr lang="en-US" dirty="0"/>
              <a:t> PowerShell Studio</a:t>
            </a:r>
          </a:p>
        </p:txBody>
      </p:sp>
      <p:pic>
        <p:nvPicPr>
          <p:cNvPr id="10" name="Picture 9">
            <a:extLst>
              <a:ext uri="{FF2B5EF4-FFF2-40B4-BE49-F238E27FC236}">
                <a16:creationId xmlns:a16="http://schemas.microsoft.com/office/drawing/2014/main" id="{F3161F28-AEBF-4130-A76F-54F5A186EB09}"/>
              </a:ext>
            </a:extLst>
          </p:cNvPr>
          <p:cNvPicPr>
            <a:picLocks noChangeAspect="1"/>
          </p:cNvPicPr>
          <p:nvPr/>
        </p:nvPicPr>
        <p:blipFill>
          <a:blip r:embed="rId3"/>
          <a:stretch>
            <a:fillRect/>
          </a:stretch>
        </p:blipFill>
        <p:spPr>
          <a:xfrm>
            <a:off x="1195541" y="864183"/>
            <a:ext cx="6752918" cy="3861841"/>
          </a:xfrm>
          <a:prstGeom prst="rect">
            <a:avLst/>
          </a:prstGeom>
        </p:spPr>
      </p:pic>
    </p:spTree>
    <p:extLst>
      <p:ext uri="{BB962C8B-B14F-4D97-AF65-F5344CB8AC3E}">
        <p14:creationId xmlns:p14="http://schemas.microsoft.com/office/powerpoint/2010/main" val="48534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23682" y="463640"/>
            <a:ext cx="6065950" cy="2670702"/>
          </a:xfrm>
        </p:spPr>
        <p:txBody>
          <a:bodyPr/>
          <a:lstStyle/>
          <a:p>
            <a:pPr>
              <a:lnSpc>
                <a:spcPct val="100000"/>
              </a:lnSpc>
            </a:pPr>
            <a:r>
              <a:rPr lang="en-US" sz="4400" dirty="0"/>
              <a:t>PowerShell Remoting &amp; Security</a:t>
            </a:r>
          </a:p>
        </p:txBody>
      </p:sp>
      <p:pic>
        <p:nvPicPr>
          <p:cNvPr id="2" name="Picture 1">
            <a:extLst>
              <a:ext uri="{FF2B5EF4-FFF2-40B4-BE49-F238E27FC236}">
                <a16:creationId xmlns:a16="http://schemas.microsoft.com/office/drawing/2014/main" id="{2D4D5AB9-C39F-4C47-A0D2-0CC560895ABD}"/>
              </a:ext>
            </a:extLst>
          </p:cNvPr>
          <p:cNvPicPr>
            <a:picLocks noChangeAspect="1"/>
          </p:cNvPicPr>
          <p:nvPr/>
        </p:nvPicPr>
        <p:blipFill>
          <a:blip r:embed="rId3"/>
          <a:stretch>
            <a:fillRect/>
          </a:stretch>
        </p:blipFill>
        <p:spPr>
          <a:xfrm>
            <a:off x="6687645" y="799141"/>
            <a:ext cx="2391194" cy="3404026"/>
          </a:xfrm>
          <a:prstGeom prst="rect">
            <a:avLst/>
          </a:prstGeom>
        </p:spPr>
      </p:pic>
    </p:spTree>
    <p:extLst>
      <p:ext uri="{BB962C8B-B14F-4D97-AF65-F5344CB8AC3E}">
        <p14:creationId xmlns:p14="http://schemas.microsoft.com/office/powerpoint/2010/main" val="3947909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Windows PowerShell supports remote computing by using various technologies, including WMI, SQL WMI, RPC, SSH &amp; and WS-Management</a:t>
            </a:r>
          </a:p>
          <a:p>
            <a:r>
              <a:rPr lang="en-US" dirty="0"/>
              <a:t>Some commands require no remote configuration, including</a:t>
            </a:r>
          </a:p>
          <a:p>
            <a:pPr lvl="3"/>
            <a:r>
              <a:rPr lang="en-US" sz="1600" dirty="0"/>
              <a:t>Restart-Computer</a:t>
            </a:r>
          </a:p>
          <a:p>
            <a:pPr lvl="3"/>
            <a:r>
              <a:rPr lang="en-US" sz="1600" dirty="0"/>
              <a:t>Test-Connection</a:t>
            </a:r>
          </a:p>
          <a:p>
            <a:pPr lvl="3"/>
            <a:r>
              <a:rPr lang="en-US" sz="1600" dirty="0"/>
              <a:t>Get-</a:t>
            </a:r>
            <a:r>
              <a:rPr lang="en-US" sz="1600" dirty="0" err="1"/>
              <a:t>HotFix</a:t>
            </a:r>
            <a:endParaRPr lang="en-US" sz="1600" dirty="0"/>
          </a:p>
          <a:p>
            <a:pPr lvl="3"/>
            <a:r>
              <a:rPr lang="en-US" sz="1600" dirty="0"/>
              <a:t>Get-Process</a:t>
            </a:r>
          </a:p>
          <a:p>
            <a:pPr lvl="3"/>
            <a:r>
              <a:rPr lang="en-US" sz="1600" dirty="0"/>
              <a:t>Get-Service</a:t>
            </a:r>
          </a:p>
          <a:p>
            <a:pPr lvl="3"/>
            <a:r>
              <a:rPr lang="en-US" sz="1600" dirty="0"/>
              <a:t>Get-</a:t>
            </a:r>
            <a:r>
              <a:rPr lang="en-US" sz="1600" dirty="0" err="1"/>
              <a:t>WinEvent</a:t>
            </a:r>
            <a:endParaRPr lang="en-US" sz="1600" dirty="0"/>
          </a:p>
          <a:p>
            <a:r>
              <a:rPr lang="en-US" sz="1600" dirty="0"/>
              <a:t> </a:t>
            </a:r>
            <a:r>
              <a:rPr lang="en-US" dirty="0"/>
              <a:t>“Remoting” refers to commands that use WS-Management</a:t>
            </a:r>
          </a:p>
          <a:p>
            <a:pPr>
              <a:lnSpc>
                <a:spcPct val="150000"/>
              </a:lnSpc>
            </a:pPr>
            <a:endParaRPr lang="en-US" dirty="0"/>
          </a:p>
          <a:p>
            <a:pPr>
              <a:lnSpc>
                <a:spcPct val="150000"/>
              </a:lnSpc>
            </a:pPr>
            <a:endParaRPr lang="en-US" sz="1600" dirty="0"/>
          </a:p>
        </p:txBody>
      </p:sp>
      <p:sp>
        <p:nvSpPr>
          <p:cNvPr id="2" name="Title 1"/>
          <p:cNvSpPr>
            <a:spLocks noGrp="1"/>
          </p:cNvSpPr>
          <p:nvPr>
            <p:ph type="title"/>
          </p:nvPr>
        </p:nvSpPr>
        <p:spPr/>
        <p:txBody>
          <a:bodyPr/>
          <a:lstStyle/>
          <a:p>
            <a:r>
              <a:rPr lang="en-US" dirty="0"/>
              <a:t>PowerShell Remoting</a:t>
            </a:r>
          </a:p>
        </p:txBody>
      </p:sp>
    </p:spTree>
    <p:extLst>
      <p:ext uri="{BB962C8B-B14F-4D97-AF65-F5344CB8AC3E}">
        <p14:creationId xmlns:p14="http://schemas.microsoft.com/office/powerpoint/2010/main" val="5380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3826548"/>
          </a:xfrm>
        </p:spPr>
        <p:txBody>
          <a:bodyPr/>
          <a:lstStyle/>
          <a:p>
            <a:pPr>
              <a:lnSpc>
                <a:spcPct val="150000"/>
              </a:lnSpc>
            </a:pPr>
            <a:r>
              <a:rPr lang="en-US" sz="1700" dirty="0"/>
              <a:t>Microsoft’s recommended way to manage Windows</a:t>
            </a:r>
          </a:p>
          <a:p>
            <a:pPr>
              <a:lnSpc>
                <a:spcPct val="150000"/>
              </a:lnSpc>
            </a:pPr>
            <a:r>
              <a:rPr lang="en-US" sz="1700" dirty="0"/>
              <a:t>By default, only allows connections from members of the Administrators group</a:t>
            </a:r>
          </a:p>
          <a:p>
            <a:pPr>
              <a:lnSpc>
                <a:spcPct val="150000"/>
              </a:lnSpc>
            </a:pPr>
            <a:r>
              <a:rPr lang="en-US" sz="1700" dirty="0"/>
              <a:t>Single port 5985 or 5986</a:t>
            </a:r>
          </a:p>
          <a:p>
            <a:pPr>
              <a:lnSpc>
                <a:spcPct val="150000"/>
              </a:lnSpc>
            </a:pPr>
            <a:r>
              <a:rPr lang="en-US" sz="1700" dirty="0"/>
              <a:t>Uses the Web Services for Management (WS-Management) protocol</a:t>
            </a:r>
          </a:p>
          <a:p>
            <a:pPr lvl="2">
              <a:lnSpc>
                <a:spcPct val="150000"/>
              </a:lnSpc>
            </a:pPr>
            <a:r>
              <a:rPr lang="en-US" sz="1700" dirty="0"/>
              <a:t>Regardless of the transport protocol used (HTTP or HTTPS), PowerShell Remoting always encrypts all communication after initial authentication with a per-session AES-256 symmetric key</a:t>
            </a:r>
          </a:p>
          <a:p>
            <a:pPr lvl="2">
              <a:lnSpc>
                <a:spcPct val="150000"/>
              </a:lnSpc>
            </a:pPr>
            <a:r>
              <a:rPr lang="en-US" sz="1700" dirty="0"/>
              <a:t>Initial authentication is NTLM, Kerberos and Certificates so no credentials are ever exposed</a:t>
            </a:r>
          </a:p>
          <a:p>
            <a:pPr>
              <a:lnSpc>
                <a:spcPct val="150000"/>
              </a:lnSpc>
            </a:pPr>
            <a:endParaRPr lang="en-US" sz="1700" dirty="0"/>
          </a:p>
        </p:txBody>
      </p:sp>
      <p:sp>
        <p:nvSpPr>
          <p:cNvPr id="2" name="Title 1"/>
          <p:cNvSpPr>
            <a:spLocks noGrp="1"/>
          </p:cNvSpPr>
          <p:nvPr>
            <p:ph type="title"/>
          </p:nvPr>
        </p:nvSpPr>
        <p:spPr/>
        <p:txBody>
          <a:bodyPr/>
          <a:lstStyle/>
          <a:p>
            <a:r>
              <a:rPr lang="en-US" dirty="0"/>
              <a:t>PowerShell Remoting (WS-Management) </a:t>
            </a:r>
          </a:p>
        </p:txBody>
      </p:sp>
    </p:spTree>
    <p:extLst>
      <p:ext uri="{BB962C8B-B14F-4D97-AF65-F5344CB8AC3E}">
        <p14:creationId xmlns:p14="http://schemas.microsoft.com/office/powerpoint/2010/main" val="25634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Remoting</a:t>
            </a:r>
          </a:p>
        </p:txBody>
      </p:sp>
      <p:pic>
        <p:nvPicPr>
          <p:cNvPr id="5" name="Picture 4">
            <a:extLst>
              <a:ext uri="{FF2B5EF4-FFF2-40B4-BE49-F238E27FC236}">
                <a16:creationId xmlns:a16="http://schemas.microsoft.com/office/drawing/2014/main" id="{4E5CC259-63CF-46B2-9274-CB74E021D966}"/>
              </a:ext>
            </a:extLst>
          </p:cNvPr>
          <p:cNvPicPr>
            <a:picLocks noChangeAspect="1"/>
          </p:cNvPicPr>
          <p:nvPr/>
        </p:nvPicPr>
        <p:blipFill>
          <a:blip r:embed="rId3"/>
          <a:stretch>
            <a:fillRect/>
          </a:stretch>
        </p:blipFill>
        <p:spPr>
          <a:xfrm>
            <a:off x="457200" y="1175701"/>
            <a:ext cx="8242479" cy="682581"/>
          </a:xfrm>
          <a:prstGeom prst="rect">
            <a:avLst/>
          </a:prstGeom>
        </p:spPr>
      </p:pic>
      <p:pic>
        <p:nvPicPr>
          <p:cNvPr id="6" name="Picture 5">
            <a:extLst>
              <a:ext uri="{FF2B5EF4-FFF2-40B4-BE49-F238E27FC236}">
                <a16:creationId xmlns:a16="http://schemas.microsoft.com/office/drawing/2014/main" id="{1E545C1D-D95C-43F9-8A90-4E8AA943F6AF}"/>
              </a:ext>
            </a:extLst>
          </p:cNvPr>
          <p:cNvPicPr>
            <a:picLocks noChangeAspect="1"/>
          </p:cNvPicPr>
          <p:nvPr/>
        </p:nvPicPr>
        <p:blipFill>
          <a:blip r:embed="rId4"/>
          <a:stretch>
            <a:fillRect/>
          </a:stretch>
        </p:blipFill>
        <p:spPr>
          <a:xfrm>
            <a:off x="457200" y="2299816"/>
            <a:ext cx="8229600" cy="1170146"/>
          </a:xfrm>
          <a:prstGeom prst="rect">
            <a:avLst/>
          </a:prstGeom>
        </p:spPr>
      </p:pic>
    </p:spTree>
    <p:extLst>
      <p:ext uri="{BB962C8B-B14F-4D97-AF65-F5344CB8AC3E}">
        <p14:creationId xmlns:p14="http://schemas.microsoft.com/office/powerpoint/2010/main" val="217343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864183"/>
            <a:ext cx="8493438" cy="3826548"/>
          </a:xfrm>
        </p:spPr>
        <p:txBody>
          <a:bodyPr/>
          <a:lstStyle/>
          <a:p>
            <a:pPr>
              <a:lnSpc>
                <a:spcPct val="150000"/>
              </a:lnSpc>
            </a:pPr>
            <a:r>
              <a:rPr lang="en-US" sz="1700" dirty="0"/>
              <a:t>Enable-</a:t>
            </a:r>
            <a:r>
              <a:rPr lang="en-US" sz="1700" dirty="0" err="1"/>
              <a:t>PSRemoting</a:t>
            </a:r>
            <a:endParaRPr lang="en-US" sz="1700" dirty="0"/>
          </a:p>
          <a:p>
            <a:pPr>
              <a:lnSpc>
                <a:spcPct val="150000"/>
              </a:lnSpc>
            </a:pPr>
            <a:r>
              <a:rPr lang="en-US" sz="1700" dirty="0" err="1"/>
              <a:t>winrm</a:t>
            </a:r>
            <a:r>
              <a:rPr lang="en-US" sz="1700" dirty="0"/>
              <a:t> </a:t>
            </a:r>
            <a:r>
              <a:rPr lang="en-US" sz="1700" dirty="0" err="1"/>
              <a:t>quickconfig</a:t>
            </a:r>
            <a:endParaRPr lang="en-US" sz="1700" dirty="0"/>
          </a:p>
          <a:p>
            <a:pPr>
              <a:lnSpc>
                <a:spcPct val="150000"/>
              </a:lnSpc>
            </a:pPr>
            <a:r>
              <a:rPr lang="en-US" sz="1700" dirty="0"/>
              <a:t>Via Group Policy Objects</a:t>
            </a:r>
          </a:p>
          <a:p>
            <a:pPr>
              <a:lnSpc>
                <a:spcPct val="150000"/>
              </a:lnSpc>
            </a:pPr>
            <a:endParaRPr lang="en-US" sz="1700" dirty="0"/>
          </a:p>
        </p:txBody>
      </p:sp>
      <p:sp>
        <p:nvSpPr>
          <p:cNvPr id="2" name="Title 1"/>
          <p:cNvSpPr>
            <a:spLocks noGrp="1"/>
          </p:cNvSpPr>
          <p:nvPr>
            <p:ph type="title"/>
          </p:nvPr>
        </p:nvSpPr>
        <p:spPr/>
        <p:txBody>
          <a:bodyPr/>
          <a:lstStyle/>
          <a:p>
            <a:r>
              <a:rPr lang="en-US" dirty="0"/>
              <a:t>PowerShell Remoting</a:t>
            </a:r>
          </a:p>
        </p:txBody>
      </p:sp>
      <p:pic>
        <p:nvPicPr>
          <p:cNvPr id="1026" name="Picture 2" descr="figure-i.jpg">
            <a:extLst>
              <a:ext uri="{FF2B5EF4-FFF2-40B4-BE49-F238E27FC236}">
                <a16:creationId xmlns:a16="http://schemas.microsoft.com/office/drawing/2014/main" id="{C00A8FD1-24C1-4D77-BEC8-9046F9CC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60" y="1287779"/>
            <a:ext cx="3191624"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5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Remoting Setup</a:t>
            </a:r>
          </a:p>
        </p:txBody>
      </p:sp>
      <p:sp>
        <p:nvSpPr>
          <p:cNvPr id="7" name="Rectangle 6">
            <a:extLst>
              <a:ext uri="{FF2B5EF4-FFF2-40B4-BE49-F238E27FC236}">
                <a16:creationId xmlns:a16="http://schemas.microsoft.com/office/drawing/2014/main" id="{3F69A531-82B3-43FB-AADC-6190C0579F1A}"/>
              </a:ext>
            </a:extLst>
          </p:cNvPr>
          <p:cNvSpPr/>
          <p:nvPr/>
        </p:nvSpPr>
        <p:spPr>
          <a:xfrm>
            <a:off x="3264506" y="2289379"/>
            <a:ext cx="2614988" cy="461665"/>
          </a:xfrm>
          <a:prstGeom prst="rect">
            <a:avLst/>
          </a:prstGeom>
        </p:spPr>
        <p:txBody>
          <a:bodyPr wrap="square">
            <a:spAutoFit/>
          </a:bodyPr>
          <a:lstStyle/>
          <a:p>
            <a:r>
              <a:rPr lang="en-US" sz="2400" dirty="0">
                <a:solidFill>
                  <a:schemeClr val="tx2"/>
                </a:solidFill>
              </a:rPr>
              <a:t>sqlps.io/remoting</a:t>
            </a:r>
          </a:p>
        </p:txBody>
      </p:sp>
    </p:spTree>
    <p:extLst>
      <p:ext uri="{BB962C8B-B14F-4D97-AF65-F5344CB8AC3E}">
        <p14:creationId xmlns:p14="http://schemas.microsoft.com/office/powerpoint/2010/main" val="1617459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ownership</a:t>
            </a:r>
          </a:p>
        </p:txBody>
      </p:sp>
      <p:sp>
        <p:nvSpPr>
          <p:cNvPr id="7" name="Rectangle 6">
            <a:extLst>
              <a:ext uri="{FF2B5EF4-FFF2-40B4-BE49-F238E27FC236}">
                <a16:creationId xmlns:a16="http://schemas.microsoft.com/office/drawing/2014/main" id="{3F69A531-82B3-43FB-AADC-6190C0579F1A}"/>
              </a:ext>
            </a:extLst>
          </p:cNvPr>
          <p:cNvSpPr/>
          <p:nvPr/>
        </p:nvSpPr>
        <p:spPr>
          <a:xfrm>
            <a:off x="3397623" y="2289379"/>
            <a:ext cx="2348753" cy="461665"/>
          </a:xfrm>
          <a:prstGeom prst="rect">
            <a:avLst/>
          </a:prstGeom>
        </p:spPr>
        <p:txBody>
          <a:bodyPr wrap="square">
            <a:spAutoFit/>
          </a:bodyPr>
          <a:lstStyle/>
          <a:p>
            <a:r>
              <a:rPr lang="en-US" sz="2400" dirty="0">
                <a:solidFill>
                  <a:schemeClr val="tx2"/>
                </a:solidFill>
              </a:rPr>
              <a:t>sqlps.io/owned</a:t>
            </a:r>
          </a:p>
        </p:txBody>
      </p:sp>
    </p:spTree>
    <p:extLst>
      <p:ext uri="{BB962C8B-B14F-4D97-AF65-F5344CB8AC3E}">
        <p14:creationId xmlns:p14="http://schemas.microsoft.com/office/powerpoint/2010/main" val="3241566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pic>
        <p:nvPicPr>
          <p:cNvPr id="6" name="Picture 5">
            <a:extLst>
              <a:ext uri="{FF2B5EF4-FFF2-40B4-BE49-F238E27FC236}">
                <a16:creationId xmlns:a16="http://schemas.microsoft.com/office/drawing/2014/main" id="{8D915450-B634-496F-B1C4-3062C92F9F3B}"/>
              </a:ext>
            </a:extLst>
          </p:cNvPr>
          <p:cNvPicPr>
            <a:picLocks noChangeAspect="1"/>
          </p:cNvPicPr>
          <p:nvPr/>
        </p:nvPicPr>
        <p:blipFill>
          <a:blip r:embed="rId3"/>
          <a:stretch>
            <a:fillRect/>
          </a:stretch>
        </p:blipFill>
        <p:spPr>
          <a:xfrm>
            <a:off x="3376403" y="975873"/>
            <a:ext cx="2391194" cy="3404026"/>
          </a:xfrm>
          <a:prstGeom prst="rect">
            <a:avLst/>
          </a:prstGeom>
        </p:spPr>
      </p:pic>
    </p:spTree>
    <p:extLst>
      <p:ext uri="{BB962C8B-B14F-4D97-AF65-F5344CB8AC3E}">
        <p14:creationId xmlns:p14="http://schemas.microsoft.com/office/powerpoint/2010/main" val="2260956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2190750"/>
            <a:ext cx="495300" cy="327025"/>
          </a:xfrm>
          <a:prstGeom prst="rect">
            <a:avLst/>
          </a:prstGeom>
        </p:spPr>
        <p:txBody>
          <a:bodyPr/>
          <a:lstStyle/>
          <a:p>
            <a:fld id="{D372AB51-BDCC-4F95-83CF-1CBB2D34E9E5}" type="slidenum">
              <a:rPr lang="en-US" smtClean="0"/>
              <a:pPr/>
              <a:t>2</a:t>
            </a:fld>
            <a:endParaRPr lang="en-US" dirty="0"/>
          </a:p>
        </p:txBody>
      </p:sp>
    </p:spTree>
    <p:extLst>
      <p:ext uri="{BB962C8B-B14F-4D97-AF65-F5344CB8AC3E}">
        <p14:creationId xmlns:p14="http://schemas.microsoft.com/office/powerpoint/2010/main" val="1239169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a:t>
            </a:r>
          </a:p>
        </p:txBody>
      </p:sp>
      <p:sp>
        <p:nvSpPr>
          <p:cNvPr id="7" name="Rectangle 6">
            <a:extLst>
              <a:ext uri="{FF2B5EF4-FFF2-40B4-BE49-F238E27FC236}">
                <a16:creationId xmlns:a16="http://schemas.microsoft.com/office/drawing/2014/main" id="{3F69A531-82B3-43FB-AADC-6190C0579F1A}"/>
              </a:ext>
            </a:extLst>
          </p:cNvPr>
          <p:cNvSpPr/>
          <p:nvPr/>
        </p:nvSpPr>
        <p:spPr>
          <a:xfrm>
            <a:off x="3184156" y="2160590"/>
            <a:ext cx="2775687" cy="461665"/>
          </a:xfrm>
          <a:prstGeom prst="rect">
            <a:avLst/>
          </a:prstGeom>
        </p:spPr>
        <p:txBody>
          <a:bodyPr wrap="square">
            <a:spAutoFit/>
          </a:bodyPr>
          <a:lstStyle/>
          <a:p>
            <a:r>
              <a:rPr lang="en-US" sz="2400" dirty="0">
                <a:solidFill>
                  <a:schemeClr val="tx2"/>
                </a:solidFill>
              </a:rPr>
              <a:t>“Secure by Design”</a:t>
            </a:r>
          </a:p>
        </p:txBody>
      </p:sp>
    </p:spTree>
    <p:extLst>
      <p:ext uri="{BB962C8B-B14F-4D97-AF65-F5344CB8AC3E}">
        <p14:creationId xmlns:p14="http://schemas.microsoft.com/office/powerpoint/2010/main" val="2921574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pic>
        <p:nvPicPr>
          <p:cNvPr id="3" name="Picture 2">
            <a:hlinkClick r:id="rId3"/>
            <a:extLst>
              <a:ext uri="{FF2B5EF4-FFF2-40B4-BE49-F238E27FC236}">
                <a16:creationId xmlns:a16="http://schemas.microsoft.com/office/drawing/2014/main" id="{810FC640-4BFA-42C0-B23F-994218BD8314}"/>
              </a:ext>
            </a:extLst>
          </p:cNvPr>
          <p:cNvPicPr>
            <a:picLocks noChangeAspect="1"/>
          </p:cNvPicPr>
          <p:nvPr/>
        </p:nvPicPr>
        <p:blipFill>
          <a:blip r:embed="rId4"/>
          <a:stretch>
            <a:fillRect/>
          </a:stretch>
        </p:blipFill>
        <p:spPr>
          <a:xfrm>
            <a:off x="546847" y="864183"/>
            <a:ext cx="5863290" cy="3739989"/>
          </a:xfrm>
          <a:prstGeom prst="rect">
            <a:avLst/>
          </a:prstGeom>
        </p:spPr>
      </p:pic>
      <p:sp>
        <p:nvSpPr>
          <p:cNvPr id="4" name="Rectangle 3">
            <a:extLst>
              <a:ext uri="{FF2B5EF4-FFF2-40B4-BE49-F238E27FC236}">
                <a16:creationId xmlns:a16="http://schemas.microsoft.com/office/drawing/2014/main" id="{FA5CB169-08C4-428F-A636-557E8558FA39}"/>
              </a:ext>
            </a:extLst>
          </p:cNvPr>
          <p:cNvSpPr/>
          <p:nvPr/>
        </p:nvSpPr>
        <p:spPr>
          <a:xfrm>
            <a:off x="5020607" y="3435954"/>
            <a:ext cx="1770036" cy="1477328"/>
          </a:xfrm>
          <a:prstGeom prst="rect">
            <a:avLst/>
          </a:prstGeom>
        </p:spPr>
        <p:txBody>
          <a:bodyPr wrap="none">
            <a:spAutoFit/>
          </a:bodyPr>
          <a:lstStyle/>
          <a:p>
            <a:r>
              <a:rPr lang="en-US" sz="9000" dirty="0">
                <a:solidFill>
                  <a:schemeClr val="tx2"/>
                </a:solidFill>
              </a:rPr>
              <a:t>🙄</a:t>
            </a:r>
          </a:p>
        </p:txBody>
      </p:sp>
    </p:spTree>
    <p:extLst>
      <p:ext uri="{BB962C8B-B14F-4D97-AF65-F5344CB8AC3E}">
        <p14:creationId xmlns:p14="http://schemas.microsoft.com/office/powerpoint/2010/main" val="28463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FUD in the Media</a:t>
            </a:r>
          </a:p>
        </p:txBody>
      </p:sp>
      <p:sp>
        <p:nvSpPr>
          <p:cNvPr id="8" name="Content Placeholder 7">
            <a:extLst>
              <a:ext uri="{FF2B5EF4-FFF2-40B4-BE49-F238E27FC236}">
                <a16:creationId xmlns:a16="http://schemas.microsoft.com/office/drawing/2014/main" id="{DCB091B2-9C07-43F5-B826-7831B0C19022}"/>
              </a:ext>
            </a:extLst>
          </p:cNvPr>
          <p:cNvSpPr>
            <a:spLocks noGrp="1"/>
          </p:cNvSpPr>
          <p:nvPr>
            <p:ph sz="quarter" idx="10"/>
          </p:nvPr>
        </p:nvSpPr>
        <p:spPr>
          <a:xfrm>
            <a:off x="326932" y="1111624"/>
            <a:ext cx="8242300" cy="3267489"/>
          </a:xfrm>
        </p:spPr>
        <p:txBody>
          <a:bodyPr/>
          <a:lstStyle/>
          <a:p>
            <a:pPr marL="0" indent="0">
              <a:lnSpc>
                <a:spcPct val="150000"/>
              </a:lnSpc>
              <a:buNone/>
            </a:pPr>
            <a:r>
              <a:rPr lang="en-US" dirty="0"/>
              <a:t>“AV, they love to talk about </a:t>
            </a:r>
            <a:r>
              <a:rPr lang="en-US" dirty="0" err="1"/>
              <a:t>ransomeware</a:t>
            </a:r>
            <a:r>
              <a:rPr lang="en-US" dirty="0"/>
              <a:t> attacks that use PowerShell, and the reason they do this is because they literally can’t keep up with the plain old stuff like exes. But they also do this because we as a community encourage it. We blog it, we tweet about it, we talk about it. And the next thing you hear is that there’s a PowerShell problem. They don’t seem to ask how to solve their C++ problem or their darn x64 problem.”  ~ </a:t>
            </a:r>
            <a:r>
              <a:rPr lang="en-US" dirty="0">
                <a:hlinkClick r:id="rId3"/>
              </a:rPr>
              <a:t>Lee Holmes, </a:t>
            </a:r>
            <a:r>
              <a:rPr lang="en-US" dirty="0" err="1">
                <a:hlinkClick r:id="rId3"/>
              </a:rPr>
              <a:t>DerbyCon</a:t>
            </a:r>
            <a:r>
              <a:rPr lang="en-US" dirty="0">
                <a:hlinkClick r:id="rId3"/>
              </a:rPr>
              <a:t> 2016 Keynote</a:t>
            </a:r>
            <a:endParaRPr lang="en-US" dirty="0"/>
          </a:p>
        </p:txBody>
      </p:sp>
    </p:spTree>
    <p:extLst>
      <p:ext uri="{BB962C8B-B14F-4D97-AF65-F5344CB8AC3E}">
        <p14:creationId xmlns:p14="http://schemas.microsoft.com/office/powerpoint/2010/main" val="1623986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7200" y="1195872"/>
            <a:ext cx="8493438" cy="2641017"/>
          </a:xfrm>
        </p:spPr>
        <p:txBody>
          <a:bodyPr/>
          <a:lstStyle/>
          <a:p>
            <a:pPr marL="0" indent="0">
              <a:lnSpc>
                <a:spcPct val="150000"/>
              </a:lnSpc>
              <a:buNone/>
            </a:pPr>
            <a:r>
              <a:rPr lang="en-US" dirty="0"/>
              <a:t>”When security researchers leverage PowerShell, it is always in a </a:t>
            </a:r>
            <a:r>
              <a:rPr lang="en-US" sz="1700" b="1" dirty="0"/>
              <a:t>post-compromise</a:t>
            </a:r>
            <a:r>
              <a:rPr lang="en-US" dirty="0"/>
              <a:t> context. They have compromised a machine through some other avenue (phishing, SQL injection, etc.), and ultimately have the choice of any number of tools on the system. They were able to accomplish their goals before PowerShell, and will be able to accomplish their goals without PowerShell.” </a:t>
            </a:r>
          </a:p>
          <a:p>
            <a:pPr marL="0" indent="0" algn="r">
              <a:lnSpc>
                <a:spcPct val="150000"/>
              </a:lnSpc>
              <a:buNone/>
            </a:pPr>
            <a:r>
              <a:rPr lang="en-US" sz="1700" dirty="0">
                <a:hlinkClick r:id="rId3"/>
              </a:rPr>
              <a:t>~ Lee Holmes, Principal Security Architect</a:t>
            </a:r>
            <a:endParaRPr lang="en-US" sz="1700" dirty="0"/>
          </a:p>
          <a:p>
            <a:pPr marL="0" indent="0">
              <a:lnSpc>
                <a:spcPct val="150000"/>
              </a:lnSpc>
              <a:buNone/>
            </a:pPr>
            <a:endParaRPr lang="en-US" sz="2200" dirty="0"/>
          </a:p>
        </p:txBody>
      </p:sp>
      <p:sp>
        <p:nvSpPr>
          <p:cNvPr id="2" name="Title 1"/>
          <p:cNvSpPr>
            <a:spLocks noGrp="1"/>
          </p:cNvSpPr>
          <p:nvPr>
            <p:ph type="title"/>
          </p:nvPr>
        </p:nvSpPr>
        <p:spPr/>
        <p:txBody>
          <a:bodyPr/>
          <a:lstStyle/>
          <a:p>
            <a:r>
              <a:rPr lang="en-US" dirty="0"/>
              <a:t>Context</a:t>
            </a:r>
          </a:p>
        </p:txBody>
      </p:sp>
    </p:spTree>
    <p:extLst>
      <p:ext uri="{BB962C8B-B14F-4D97-AF65-F5344CB8AC3E}">
        <p14:creationId xmlns:p14="http://schemas.microsoft.com/office/powerpoint/2010/main" val="784270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pic>
        <p:nvPicPr>
          <p:cNvPr id="2050" name="Picture 2" descr="comparitive_security">
            <a:extLst>
              <a:ext uri="{FF2B5EF4-FFF2-40B4-BE49-F238E27FC236}">
                <a16:creationId xmlns:a16="http://schemas.microsoft.com/office/drawing/2014/main" id="{5017A712-9F52-4075-BAA9-9145BF6F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9" y="1583974"/>
            <a:ext cx="8301318" cy="202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55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Security In-Depth</a:t>
            </a:r>
          </a:p>
        </p:txBody>
      </p:sp>
      <p:sp>
        <p:nvSpPr>
          <p:cNvPr id="7" name="Rectangle 6">
            <a:extLst>
              <a:ext uri="{FF2B5EF4-FFF2-40B4-BE49-F238E27FC236}">
                <a16:creationId xmlns:a16="http://schemas.microsoft.com/office/drawing/2014/main" id="{3F69A531-82B3-43FB-AADC-6190C0579F1A}"/>
              </a:ext>
            </a:extLst>
          </p:cNvPr>
          <p:cNvSpPr/>
          <p:nvPr/>
        </p:nvSpPr>
        <p:spPr>
          <a:xfrm>
            <a:off x="3397623" y="2289379"/>
            <a:ext cx="2348753" cy="461665"/>
          </a:xfrm>
          <a:prstGeom prst="rect">
            <a:avLst/>
          </a:prstGeom>
        </p:spPr>
        <p:txBody>
          <a:bodyPr wrap="square">
            <a:spAutoFit/>
          </a:bodyPr>
          <a:lstStyle/>
          <a:p>
            <a:r>
              <a:rPr lang="en-US" sz="2400" dirty="0">
                <a:solidFill>
                  <a:schemeClr val="tx2"/>
                </a:solidFill>
              </a:rPr>
              <a:t>sqlps.io/secure</a:t>
            </a:r>
          </a:p>
        </p:txBody>
      </p:sp>
    </p:spTree>
    <p:extLst>
      <p:ext uri="{BB962C8B-B14F-4D97-AF65-F5344CB8AC3E}">
        <p14:creationId xmlns:p14="http://schemas.microsoft.com/office/powerpoint/2010/main" val="1206664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170084" cy="1800841"/>
          </a:xfrm>
        </p:spPr>
        <p:txBody>
          <a:bodyPr/>
          <a:lstStyle/>
          <a:p>
            <a:pPr>
              <a:lnSpc>
                <a:spcPct val="100000"/>
              </a:lnSpc>
            </a:pPr>
            <a:r>
              <a:rPr lang="en-US" dirty="0"/>
              <a:t>dbatools orientation</a:t>
            </a:r>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1208759" y="2656469"/>
            <a:ext cx="4862858" cy="453733"/>
          </a:xfrm>
        </p:spPr>
        <p:txBody>
          <a:bodyPr/>
          <a:lstStyle/>
          <a:p>
            <a:r>
              <a:rPr lang="en-US" dirty="0">
                <a:solidFill>
                  <a:schemeClr val="tx1">
                    <a:lumMod val="50000"/>
                    <a:lumOff val="50000"/>
                  </a:schemeClr>
                </a:solidFill>
              </a:rPr>
              <a:t>the community module</a:t>
            </a:r>
          </a:p>
        </p:txBody>
      </p:sp>
      <p:pic>
        <p:nvPicPr>
          <p:cNvPr id="8" name="Picture 7">
            <a:extLst>
              <a:ext uri="{FF2B5EF4-FFF2-40B4-BE49-F238E27FC236}">
                <a16:creationId xmlns:a16="http://schemas.microsoft.com/office/drawing/2014/main" id="{2E977516-DA46-46B0-9F33-AF5651A2B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0919" y="1699012"/>
            <a:ext cx="1987401" cy="1987401"/>
          </a:xfrm>
          <a:prstGeom prst="rect">
            <a:avLst/>
          </a:prstGeom>
        </p:spPr>
      </p:pic>
    </p:spTree>
    <p:extLst>
      <p:ext uri="{BB962C8B-B14F-4D97-AF65-F5344CB8AC3E}">
        <p14:creationId xmlns:p14="http://schemas.microsoft.com/office/powerpoint/2010/main" val="3119290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dbatools</a:t>
            </a:r>
          </a:p>
        </p:txBody>
      </p:sp>
      <p:pic>
        <p:nvPicPr>
          <p:cNvPr id="8" name="Picture 9" descr="Picture 9">
            <a:extLst>
              <a:ext uri="{FF2B5EF4-FFF2-40B4-BE49-F238E27FC236}">
                <a16:creationId xmlns:a16="http://schemas.microsoft.com/office/drawing/2014/main" id="{A9F6E9E8-1375-4A29-9D6C-682AF1449964}"/>
              </a:ext>
            </a:extLst>
          </p:cNvPr>
          <p:cNvPicPr>
            <a:picLocks noChangeAspect="1"/>
          </p:cNvPicPr>
          <p:nvPr/>
        </p:nvPicPr>
        <p:blipFill>
          <a:blip r:embed="rId3">
            <a:extLst/>
          </a:blip>
          <a:stretch>
            <a:fillRect/>
          </a:stretch>
        </p:blipFill>
        <p:spPr>
          <a:xfrm>
            <a:off x="582769" y="954336"/>
            <a:ext cx="7978462" cy="3535662"/>
          </a:xfrm>
          <a:prstGeom prst="rect">
            <a:avLst/>
          </a:prstGeom>
          <a:ln w="12700">
            <a:miter lim="400000"/>
          </a:ln>
        </p:spPr>
      </p:pic>
    </p:spTree>
    <p:extLst>
      <p:ext uri="{BB962C8B-B14F-4D97-AF65-F5344CB8AC3E}">
        <p14:creationId xmlns:p14="http://schemas.microsoft.com/office/powerpoint/2010/main" val="1826523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a:t>
            </a:r>
          </a:p>
        </p:txBody>
      </p:sp>
      <p:pic>
        <p:nvPicPr>
          <p:cNvPr id="6" name="Picture 5">
            <a:extLst>
              <a:ext uri="{FF2B5EF4-FFF2-40B4-BE49-F238E27FC236}">
                <a16:creationId xmlns:a16="http://schemas.microsoft.com/office/drawing/2014/main" id="{6913CAAB-8A43-4128-9360-0CAC0765F5CA}"/>
              </a:ext>
            </a:extLst>
          </p:cNvPr>
          <p:cNvPicPr>
            <a:picLocks noChangeAspect="1"/>
          </p:cNvPicPr>
          <p:nvPr/>
        </p:nvPicPr>
        <p:blipFill>
          <a:blip r:embed="rId3"/>
          <a:stretch>
            <a:fillRect/>
          </a:stretch>
        </p:blipFill>
        <p:spPr>
          <a:xfrm>
            <a:off x="818626" y="1823933"/>
            <a:ext cx="7506748" cy="1495634"/>
          </a:xfrm>
          <a:prstGeom prst="rect">
            <a:avLst/>
          </a:prstGeom>
        </p:spPr>
      </p:pic>
    </p:spTree>
    <p:extLst>
      <p:ext uri="{BB962C8B-B14F-4D97-AF65-F5344CB8AC3E}">
        <p14:creationId xmlns:p14="http://schemas.microsoft.com/office/powerpoint/2010/main" val="1085621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SQL Server 2000 – 2017 *</a:t>
            </a:r>
          </a:p>
          <a:p>
            <a:pPr>
              <a:lnSpc>
                <a:spcPct val="150000"/>
              </a:lnSpc>
            </a:pPr>
            <a:r>
              <a:rPr lang="en-US" dirty="0"/>
              <a:t>Express – Enterprise Edition</a:t>
            </a:r>
          </a:p>
          <a:p>
            <a:pPr>
              <a:lnSpc>
                <a:spcPct val="150000"/>
              </a:lnSpc>
            </a:pPr>
            <a:r>
              <a:rPr lang="en-US" dirty="0"/>
              <a:t>Clustered and stand-alone instances</a:t>
            </a:r>
          </a:p>
          <a:p>
            <a:pPr>
              <a:lnSpc>
                <a:spcPct val="150000"/>
              </a:lnSpc>
            </a:pPr>
            <a:r>
              <a:rPr lang="en-US" dirty="0"/>
              <a:t>Windows and SQL authentication</a:t>
            </a:r>
          </a:p>
          <a:p>
            <a:pPr>
              <a:lnSpc>
                <a:spcPct val="150000"/>
              </a:lnSpc>
            </a:pPr>
            <a:r>
              <a:rPr lang="en-US" dirty="0"/>
              <a:t>Default and named instances</a:t>
            </a:r>
          </a:p>
          <a:p>
            <a:pPr>
              <a:lnSpc>
                <a:spcPct val="150000"/>
              </a:lnSpc>
            </a:pPr>
            <a:r>
              <a:rPr lang="en-US" dirty="0"/>
              <a:t>Multiple instances on one server</a:t>
            </a:r>
          </a:p>
        </p:txBody>
      </p:sp>
      <p:sp>
        <p:nvSpPr>
          <p:cNvPr id="2" name="Title 1"/>
          <p:cNvSpPr>
            <a:spLocks noGrp="1"/>
          </p:cNvSpPr>
          <p:nvPr>
            <p:ph type="title"/>
          </p:nvPr>
        </p:nvSpPr>
        <p:spPr/>
        <p:txBody>
          <a:bodyPr/>
          <a:lstStyle/>
          <a:p>
            <a:r>
              <a:rPr lang="en-US" dirty="0"/>
              <a:t>Support</a:t>
            </a:r>
          </a:p>
        </p:txBody>
      </p:sp>
    </p:spTree>
    <p:extLst>
      <p:ext uri="{BB962C8B-B14F-4D97-AF65-F5344CB8AC3E}">
        <p14:creationId xmlns:p14="http://schemas.microsoft.com/office/powerpoint/2010/main" val="18823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glasses&#10;&#10;Description generated with very high confidence">
            <a:extLst>
              <a:ext uri="{FF2B5EF4-FFF2-40B4-BE49-F238E27FC236}">
                <a16:creationId xmlns:a16="http://schemas.microsoft.com/office/drawing/2014/main" id="{0F5997D4-4616-4222-9B9B-03621BAA2F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840" y="759212"/>
            <a:ext cx="1443381" cy="1443381"/>
          </a:xfrm>
          <a:prstGeom prst="rect">
            <a:avLst/>
          </a:prstGeom>
        </p:spPr>
      </p:pic>
      <p:sp>
        <p:nvSpPr>
          <p:cNvPr id="44" name="Title 43"/>
          <p:cNvSpPr>
            <a:spLocks noGrp="1"/>
          </p:cNvSpPr>
          <p:nvPr>
            <p:ph type="title"/>
          </p:nvPr>
        </p:nvSpPr>
        <p:spPr>
          <a:xfrm>
            <a:off x="1147313" y="2632939"/>
            <a:ext cx="3036498" cy="470928"/>
          </a:xfrm>
        </p:spPr>
        <p:txBody>
          <a:bodyPr>
            <a:normAutofit fontScale="90000"/>
          </a:bodyPr>
          <a:lstStyle/>
          <a:p>
            <a:pPr defTabSz="914378">
              <a:spcBef>
                <a:spcPts val="0"/>
              </a:spcBef>
              <a:defRPr/>
            </a:pPr>
            <a:r>
              <a:rPr lang="en-US" kern="0" dirty="0">
                <a:solidFill>
                  <a:srgbClr val="101820"/>
                </a:solidFill>
                <a:latin typeface="Segoe UI Light"/>
                <a:cs typeface="Segoe UI Light"/>
                <a:sym typeface="Segoe UI Light"/>
              </a:rPr>
              <a:t>Rob Sewell</a:t>
            </a:r>
          </a:p>
        </p:txBody>
      </p:sp>
      <p:sp>
        <p:nvSpPr>
          <p:cNvPr id="45" name="Text Placeholder 44"/>
          <p:cNvSpPr>
            <a:spLocks noGrp="1"/>
          </p:cNvSpPr>
          <p:nvPr>
            <p:ph type="body" sz="quarter" idx="10"/>
          </p:nvPr>
        </p:nvSpPr>
        <p:spPr>
          <a:xfrm>
            <a:off x="520090" y="3103628"/>
            <a:ext cx="4293705" cy="405685"/>
          </a:xfrm>
        </p:spPr>
        <p:txBody>
          <a:bodyPr/>
          <a:lstStyle/>
          <a:p>
            <a:r>
              <a:rPr lang="en-US" dirty="0"/>
              <a:t>Consultant, Sewells Consulting Ltd</a:t>
            </a:r>
          </a:p>
        </p:txBody>
      </p:sp>
      <p:sp>
        <p:nvSpPr>
          <p:cNvPr id="157" name="Text Placeholder 156"/>
          <p:cNvSpPr>
            <a:spLocks noGrp="1"/>
          </p:cNvSpPr>
          <p:nvPr>
            <p:ph type="body" sz="quarter" idx="18"/>
          </p:nvPr>
        </p:nvSpPr>
        <p:spPr>
          <a:xfrm>
            <a:off x="1514097" y="3835662"/>
            <a:ext cx="1445956" cy="261938"/>
          </a:xfrm>
        </p:spPr>
        <p:txBody>
          <a:bodyPr/>
          <a:lstStyle/>
          <a:p>
            <a:r>
              <a:rPr lang="en-US" dirty="0"/>
              <a:t>/in/</a:t>
            </a:r>
            <a:r>
              <a:rPr lang="en-US" dirty="0" err="1"/>
              <a:t>robsewellsqldba</a:t>
            </a:r>
            <a:endParaRPr lang="en-US" dirty="0"/>
          </a:p>
        </p:txBody>
      </p:sp>
      <p:sp>
        <p:nvSpPr>
          <p:cNvPr id="158" name="Text Placeholder 157"/>
          <p:cNvSpPr>
            <a:spLocks noGrp="1"/>
          </p:cNvSpPr>
          <p:nvPr>
            <p:ph type="body" sz="quarter" idx="19"/>
          </p:nvPr>
        </p:nvSpPr>
        <p:spPr>
          <a:xfrm>
            <a:off x="3302770" y="3835661"/>
            <a:ext cx="1378560" cy="244269"/>
          </a:xfrm>
        </p:spPr>
        <p:txBody>
          <a:bodyPr>
            <a:normAutofit lnSpcReduction="10000"/>
          </a:bodyPr>
          <a:lstStyle/>
          <a:p>
            <a:r>
              <a:rPr lang="en-US" dirty="0"/>
              <a:t>@</a:t>
            </a:r>
            <a:r>
              <a:rPr lang="en-US" dirty="0" err="1"/>
              <a:t>sqldbawithbeard</a:t>
            </a:r>
            <a:endParaRPr lang="en-US" dirty="0"/>
          </a:p>
        </p:txBody>
      </p:sp>
      <p:grpSp>
        <p:nvGrpSpPr>
          <p:cNvPr id="91" name="Group 90"/>
          <p:cNvGrpSpPr/>
          <p:nvPr/>
        </p:nvGrpSpPr>
        <p:grpSpPr>
          <a:xfrm>
            <a:off x="3099230" y="3850331"/>
            <a:ext cx="229600" cy="229600"/>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309175" y="3850331"/>
            <a:ext cx="229600" cy="229600"/>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8" name="Text Placeholder 149">
            <a:extLst>
              <a:ext uri="{FF2B5EF4-FFF2-40B4-BE49-F238E27FC236}">
                <a16:creationId xmlns:a16="http://schemas.microsoft.com/office/drawing/2014/main" id="{69649EF9-CD5A-4A0F-9D73-E686FD07C226}"/>
              </a:ext>
            </a:extLst>
          </p:cNvPr>
          <p:cNvSpPr>
            <a:spLocks noGrp="1"/>
          </p:cNvSpPr>
          <p:nvPr>
            <p:ph type="body" sz="quarter" idx="11"/>
          </p:nvPr>
        </p:nvSpPr>
        <p:spPr>
          <a:xfrm>
            <a:off x="5971903" y="1121553"/>
            <a:ext cx="2833895" cy="268836"/>
          </a:xfrm>
        </p:spPr>
        <p:txBody>
          <a:bodyPr/>
          <a:lstStyle/>
          <a:p>
            <a:r>
              <a:rPr lang="en-US" dirty="0" err="1"/>
              <a:t>Sewells</a:t>
            </a:r>
            <a:r>
              <a:rPr lang="en-US" dirty="0"/>
              <a:t> Consulting Limited</a:t>
            </a:r>
          </a:p>
        </p:txBody>
      </p:sp>
      <p:sp>
        <p:nvSpPr>
          <p:cNvPr id="49" name="Text Placeholder 151">
            <a:extLst>
              <a:ext uri="{FF2B5EF4-FFF2-40B4-BE49-F238E27FC236}">
                <a16:creationId xmlns:a16="http://schemas.microsoft.com/office/drawing/2014/main" id="{4E124A15-69FE-4474-AA56-27BA21B2E278}"/>
              </a:ext>
            </a:extLst>
          </p:cNvPr>
          <p:cNvSpPr>
            <a:spLocks noGrp="1"/>
          </p:cNvSpPr>
          <p:nvPr>
            <p:ph type="body" sz="quarter" idx="13"/>
          </p:nvPr>
        </p:nvSpPr>
        <p:spPr>
          <a:xfrm>
            <a:off x="5971903" y="1390862"/>
            <a:ext cx="2833895" cy="594513"/>
          </a:xfrm>
        </p:spPr>
        <p:txBody>
          <a:bodyPr/>
          <a:lstStyle/>
          <a:p>
            <a:pPr>
              <a:lnSpc>
                <a:spcPct val="120000"/>
              </a:lnSpc>
            </a:pPr>
            <a:r>
              <a:rPr lang="en-US" dirty="0"/>
              <a:t>PowerShell Automator, PowerShell Trainer, Database DevOps</a:t>
            </a:r>
          </a:p>
        </p:txBody>
      </p:sp>
      <p:sp>
        <p:nvSpPr>
          <p:cNvPr id="50" name="Text Placeholder 152">
            <a:extLst>
              <a:ext uri="{FF2B5EF4-FFF2-40B4-BE49-F238E27FC236}">
                <a16:creationId xmlns:a16="http://schemas.microsoft.com/office/drawing/2014/main" id="{F993830F-3BC7-48C6-8B7C-539EF9FB7F74}"/>
              </a:ext>
            </a:extLst>
          </p:cNvPr>
          <p:cNvSpPr>
            <a:spLocks noGrp="1"/>
          </p:cNvSpPr>
          <p:nvPr>
            <p:ph type="body" sz="quarter" idx="14"/>
          </p:nvPr>
        </p:nvSpPr>
        <p:spPr>
          <a:xfrm>
            <a:off x="5971903" y="2164969"/>
            <a:ext cx="2833895" cy="268836"/>
          </a:xfrm>
        </p:spPr>
        <p:txBody>
          <a:bodyPr/>
          <a:lstStyle/>
          <a:p>
            <a:r>
              <a:rPr lang="en-US" dirty="0"/>
              <a:t>MVP, Speaker and Organizer</a:t>
            </a:r>
          </a:p>
        </p:txBody>
      </p:sp>
      <p:sp>
        <p:nvSpPr>
          <p:cNvPr id="51" name="Text Placeholder 153">
            <a:extLst>
              <a:ext uri="{FF2B5EF4-FFF2-40B4-BE49-F238E27FC236}">
                <a16:creationId xmlns:a16="http://schemas.microsoft.com/office/drawing/2014/main" id="{54B18928-E420-4440-ADE7-22DC7E053B39}"/>
              </a:ext>
            </a:extLst>
          </p:cNvPr>
          <p:cNvSpPr>
            <a:spLocks noGrp="1"/>
          </p:cNvSpPr>
          <p:nvPr>
            <p:ph type="body" sz="quarter" idx="15"/>
          </p:nvPr>
        </p:nvSpPr>
        <p:spPr>
          <a:xfrm>
            <a:off x="5971903" y="2434278"/>
            <a:ext cx="2833895" cy="641786"/>
          </a:xfrm>
        </p:spPr>
        <p:txBody>
          <a:bodyPr/>
          <a:lstStyle/>
          <a:p>
            <a:pPr>
              <a:lnSpc>
                <a:spcPct val="120000"/>
              </a:lnSpc>
            </a:pPr>
            <a:r>
              <a:rPr lang="en-US" dirty="0"/>
              <a:t>Half a Best Speaker!!, PowerShell and SQL user groups, national and international events</a:t>
            </a:r>
          </a:p>
        </p:txBody>
      </p:sp>
      <p:sp>
        <p:nvSpPr>
          <p:cNvPr id="52" name="Text Placeholder 154">
            <a:extLst>
              <a:ext uri="{FF2B5EF4-FFF2-40B4-BE49-F238E27FC236}">
                <a16:creationId xmlns:a16="http://schemas.microsoft.com/office/drawing/2014/main" id="{E20C1538-9956-4391-BB59-375F2BEF4189}"/>
              </a:ext>
            </a:extLst>
          </p:cNvPr>
          <p:cNvSpPr>
            <a:spLocks noGrp="1"/>
          </p:cNvSpPr>
          <p:nvPr>
            <p:ph type="body" sz="quarter" idx="16"/>
          </p:nvPr>
        </p:nvSpPr>
        <p:spPr>
          <a:xfrm>
            <a:off x="5971903" y="3345531"/>
            <a:ext cx="2833895" cy="268836"/>
          </a:xfrm>
        </p:spPr>
        <p:txBody>
          <a:bodyPr/>
          <a:lstStyle/>
          <a:p>
            <a:r>
              <a:rPr lang="en-US" dirty="0"/>
              <a:t>dbatools </a:t>
            </a:r>
            <a:r>
              <a:rPr lang="en-US" dirty="0" err="1"/>
              <a:t>dbareports</a:t>
            </a:r>
            <a:r>
              <a:rPr lang="en-US" dirty="0"/>
              <a:t> </a:t>
            </a:r>
            <a:r>
              <a:rPr lang="en-US" dirty="0" err="1"/>
              <a:t>dbachecks</a:t>
            </a:r>
            <a:endParaRPr lang="en-US" dirty="0"/>
          </a:p>
        </p:txBody>
      </p:sp>
      <p:sp>
        <p:nvSpPr>
          <p:cNvPr id="53" name="Text Placeholder 155">
            <a:extLst>
              <a:ext uri="{FF2B5EF4-FFF2-40B4-BE49-F238E27FC236}">
                <a16:creationId xmlns:a16="http://schemas.microsoft.com/office/drawing/2014/main" id="{AE3817A4-6B05-4508-AB5D-98A2F46E6AEE}"/>
              </a:ext>
            </a:extLst>
          </p:cNvPr>
          <p:cNvSpPr>
            <a:spLocks noGrp="1"/>
          </p:cNvSpPr>
          <p:nvPr>
            <p:ph type="body" sz="quarter" idx="17"/>
          </p:nvPr>
        </p:nvSpPr>
        <p:spPr>
          <a:xfrm>
            <a:off x="5971903" y="3730155"/>
            <a:ext cx="2833895" cy="594513"/>
          </a:xfrm>
        </p:spPr>
        <p:txBody>
          <a:bodyPr/>
          <a:lstStyle/>
          <a:p>
            <a:pPr>
              <a:lnSpc>
                <a:spcPct val="120000"/>
              </a:lnSpc>
            </a:pPr>
            <a:r>
              <a:rPr lang="en-US" dirty="0"/>
              <a:t>Loves Pester. Always available for help via the usual social media channels</a:t>
            </a:r>
          </a:p>
        </p:txBody>
      </p:sp>
      <p:sp>
        <p:nvSpPr>
          <p:cNvPr id="54" name="Text Placeholder 23">
            <a:extLst>
              <a:ext uri="{FF2B5EF4-FFF2-40B4-BE49-F238E27FC236}">
                <a16:creationId xmlns:a16="http://schemas.microsoft.com/office/drawing/2014/main" id="{3F6E0632-94A7-4D98-A591-D9DBD62DF3CC}"/>
              </a:ext>
            </a:extLst>
          </p:cNvPr>
          <p:cNvSpPr>
            <a:spLocks noGrp="1"/>
          </p:cNvSpPr>
          <p:nvPr>
            <p:ph type="body" sz="quarter" idx="20"/>
          </p:nvPr>
        </p:nvSpPr>
        <p:spPr>
          <a:xfrm>
            <a:off x="2209418" y="4438618"/>
            <a:ext cx="1179803" cy="354012"/>
          </a:xfrm>
        </p:spPr>
        <p:txBody>
          <a:bodyPr/>
          <a:lstStyle/>
          <a:p>
            <a:r>
              <a:rPr lang="en-US" dirty="0"/>
              <a:t>robsewell.info</a:t>
            </a:r>
          </a:p>
        </p:txBody>
      </p:sp>
    </p:spTree>
    <p:extLst>
      <p:ext uri="{BB962C8B-B14F-4D97-AF65-F5344CB8AC3E}">
        <p14:creationId xmlns:p14="http://schemas.microsoft.com/office/powerpoint/2010/main" val="1846184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MINIMUM</a:t>
            </a:r>
          </a:p>
        </p:txBody>
      </p:sp>
      <p:sp>
        <p:nvSpPr>
          <p:cNvPr id="8" name="Text Placeholder 7"/>
          <p:cNvSpPr>
            <a:spLocks noGrp="1"/>
          </p:cNvSpPr>
          <p:nvPr>
            <p:ph type="body" sz="quarter" idx="14"/>
          </p:nvPr>
        </p:nvSpPr>
        <p:spPr>
          <a:xfrm>
            <a:off x="5006268" y="1300049"/>
            <a:ext cx="3680532" cy="390525"/>
          </a:xfrm>
        </p:spPr>
        <p:txBody>
          <a:bodyPr>
            <a:noAutofit/>
          </a:bodyPr>
          <a:lstStyle/>
          <a:p>
            <a:r>
              <a:rPr lang="en-US" sz="2000" dirty="0"/>
              <a:t>RECOMMENDED</a:t>
            </a:r>
          </a:p>
        </p:txBody>
      </p:sp>
      <p:sp>
        <p:nvSpPr>
          <p:cNvPr id="7" name="Text Placeholder 6"/>
          <p:cNvSpPr>
            <a:spLocks noGrp="1"/>
          </p:cNvSpPr>
          <p:nvPr>
            <p:ph type="body" sz="quarter" idx="13"/>
          </p:nvPr>
        </p:nvSpPr>
        <p:spPr>
          <a:xfrm>
            <a:off x="451456" y="1719929"/>
            <a:ext cx="4390999" cy="2451156"/>
          </a:xfrm>
        </p:spPr>
        <p:txBody>
          <a:bodyPr>
            <a:normAutofit fontScale="92500" lnSpcReduction="10000"/>
          </a:bodyPr>
          <a:lstStyle/>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Client</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v3</a:t>
            </a:r>
            <a:br>
              <a:rPr lang="en-US" dirty="0">
                <a:solidFill>
                  <a:srgbClr val="58585A"/>
                </a:solidFill>
                <a:latin typeface="Segoe UI" panose="020B0502040204020203" pitchFamily="34" charset="0"/>
                <a:cs typeface="Segoe UI" panose="020B0502040204020203" pitchFamily="34" charset="0"/>
              </a:rPr>
            </a:b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Server</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SQL Server 2000</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No PowerShell for pure SQL commands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Remoting enabled for Windows commands</a:t>
            </a:r>
          </a:p>
        </p:txBody>
      </p:sp>
      <p:sp>
        <p:nvSpPr>
          <p:cNvPr id="9" name="Text Placeholder 8"/>
          <p:cNvSpPr>
            <a:spLocks noGrp="1"/>
          </p:cNvSpPr>
          <p:nvPr>
            <p:ph type="body" sz="quarter" idx="15"/>
          </p:nvPr>
        </p:nvSpPr>
        <p:spPr>
          <a:xfrm>
            <a:off x="5006267" y="1719929"/>
            <a:ext cx="3680532" cy="2451156"/>
          </a:xfrm>
        </p:spPr>
        <p:txBody>
          <a:bodyPr>
            <a:normAutofit/>
          </a:bodyPr>
          <a:lstStyle/>
          <a:p>
            <a:pPr>
              <a:defRPr sz="2000" b="1">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Client</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PowerShell v5.1</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a:defRPr sz="2000" b="1">
                <a:solidFill>
                  <a:srgbClr val="808080"/>
                </a:solidFill>
                <a:latin typeface="Gotham Medium"/>
                <a:ea typeface="Gotham Medium"/>
                <a:cs typeface="Gotham Medium"/>
                <a:sym typeface="Gotham Medium"/>
              </a:defRPr>
            </a:pPr>
            <a:br>
              <a:rPr lang="en-US" sz="1500" dirty="0">
                <a:solidFill>
                  <a:srgbClr val="58585A"/>
                </a:solidFill>
                <a:latin typeface="Segoe UI" panose="020B0502040204020203" pitchFamily="34" charset="0"/>
                <a:cs typeface="Segoe UI" panose="020B0502040204020203" pitchFamily="34" charset="0"/>
                <a:sym typeface="Segoe UI Semilight"/>
              </a:rPr>
            </a:br>
            <a:r>
              <a:rPr lang="en-US" sz="1500" dirty="0">
                <a:solidFill>
                  <a:srgbClr val="58585A"/>
                </a:solidFill>
                <a:latin typeface="Segoe UI" panose="020B0502040204020203" pitchFamily="34" charset="0"/>
                <a:cs typeface="Segoe UI" panose="020B0502040204020203" pitchFamily="34" charset="0"/>
              </a:rPr>
              <a:t>Server</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500" dirty="0">
                <a:solidFill>
                  <a:srgbClr val="58585A"/>
                </a:solidFill>
                <a:latin typeface="Segoe UI" panose="020B0502040204020203" pitchFamily="34" charset="0"/>
                <a:cs typeface="Segoe UI" panose="020B0502040204020203" pitchFamily="34" charset="0"/>
              </a:rPr>
              <a:t>SQL Server 2008 R2+</a:t>
            </a:r>
            <a:endParaRPr lang="en-US" sz="1500" dirty="0">
              <a:solidFill>
                <a:srgbClr val="58585A"/>
              </a:solidFill>
              <a:latin typeface="Segoe UI" panose="020B0502040204020203" pitchFamily="34" charset="0"/>
              <a:ea typeface="Segoe UI Semilight"/>
              <a:cs typeface="Segoe UI" panose="020B0502040204020203" pitchFamily="34" charset="0"/>
              <a:sym typeface="Segoe UI Semilight"/>
            </a:endParaRPr>
          </a:p>
        </p:txBody>
      </p:sp>
    </p:spTree>
    <p:extLst>
      <p:ext uri="{BB962C8B-B14F-4D97-AF65-F5344CB8AC3E}">
        <p14:creationId xmlns:p14="http://schemas.microsoft.com/office/powerpoint/2010/main" val="41145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 is easy</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451457" y="1690574"/>
            <a:ext cx="6284194" cy="871713"/>
          </a:xfrm>
          <a:prstGeom prst="rect">
            <a:avLst/>
          </a:prstGeom>
        </p:spPr>
        <p:txBody>
          <a:bodyPr wrap="square">
            <a:spAutoFit/>
          </a:bodyPr>
          <a:lstStyle/>
          <a:p>
            <a:pPr>
              <a:lnSpc>
                <a:spcPct val="150000"/>
              </a:lnSpc>
            </a:pPr>
            <a:r>
              <a:rPr lang="en-US" dirty="0">
                <a:solidFill>
                  <a:schemeClr val="tx2"/>
                </a:solidFill>
              </a:rPr>
              <a:t>Install-Module dbatools</a:t>
            </a:r>
          </a:p>
          <a:p>
            <a:pPr>
              <a:lnSpc>
                <a:spcPct val="150000"/>
              </a:lnSpc>
            </a:pPr>
            <a:r>
              <a:rPr lang="en-US" dirty="0">
                <a:solidFill>
                  <a:schemeClr val="tx2"/>
                </a:solidFill>
              </a:rPr>
              <a:t>Install-Module dbatools –Scope </a:t>
            </a:r>
            <a:r>
              <a:rPr lang="en-US" dirty="0" err="1">
                <a:solidFill>
                  <a:schemeClr val="tx2"/>
                </a:solidFill>
              </a:rPr>
              <a:t>CurrentUser</a:t>
            </a:r>
            <a:endParaRPr lang="en-US" dirty="0">
              <a:solidFill>
                <a:schemeClr val="tx2"/>
              </a:solidFill>
            </a:endParaRPr>
          </a:p>
        </p:txBody>
      </p:sp>
      <p:sp>
        <p:nvSpPr>
          <p:cNvPr id="18" name="Text Placeholder 5">
            <a:extLst>
              <a:ext uri="{FF2B5EF4-FFF2-40B4-BE49-F238E27FC236}">
                <a16:creationId xmlns:a16="http://schemas.microsoft.com/office/drawing/2014/main" id="{84EA6183-0363-44D3-A15F-BC6D2A03B597}"/>
              </a:ext>
            </a:extLst>
          </p:cNvPr>
          <p:cNvSpPr txBox="1">
            <a:spLocks/>
          </p:cNvSpPr>
          <p:nvPr/>
        </p:nvSpPr>
        <p:spPr>
          <a:xfrm>
            <a:off x="462189" y="3525336"/>
            <a:ext cx="3680532"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WEBSITE</a:t>
            </a:r>
          </a:p>
        </p:txBody>
      </p:sp>
      <p:sp>
        <p:nvSpPr>
          <p:cNvPr id="19" name="Rectangle 18">
            <a:extLst>
              <a:ext uri="{FF2B5EF4-FFF2-40B4-BE49-F238E27FC236}">
                <a16:creationId xmlns:a16="http://schemas.microsoft.com/office/drawing/2014/main" id="{FA13C2DD-5D53-47B1-AB77-2491F0C300F1}"/>
              </a:ext>
            </a:extLst>
          </p:cNvPr>
          <p:cNvSpPr/>
          <p:nvPr/>
        </p:nvSpPr>
        <p:spPr>
          <a:xfrm>
            <a:off x="462188" y="3915861"/>
            <a:ext cx="6284194" cy="369332"/>
          </a:xfrm>
          <a:prstGeom prst="rect">
            <a:avLst/>
          </a:prstGeom>
        </p:spPr>
        <p:txBody>
          <a:bodyPr wrap="square">
            <a:spAutoFit/>
          </a:bodyPr>
          <a:lstStyle/>
          <a:p>
            <a:r>
              <a:rPr lang="en-US" dirty="0">
                <a:solidFill>
                  <a:schemeClr val="tx2"/>
                </a:solidFill>
              </a:rPr>
              <a:t>dbatools.io/download</a:t>
            </a:r>
          </a:p>
        </p:txBody>
      </p:sp>
      <p:sp>
        <p:nvSpPr>
          <p:cNvPr id="7" name="Text Placeholder 5">
            <a:extLst>
              <a:ext uri="{FF2B5EF4-FFF2-40B4-BE49-F238E27FC236}">
                <a16:creationId xmlns:a16="http://schemas.microsoft.com/office/drawing/2014/main" id="{DEDE695F-2FEE-4E55-85CE-507B5AE662CC}"/>
              </a:ext>
            </a:extLst>
          </p:cNvPr>
          <p:cNvSpPr txBox="1">
            <a:spLocks/>
          </p:cNvSpPr>
          <p:nvPr/>
        </p:nvSpPr>
        <p:spPr>
          <a:xfrm>
            <a:off x="462189" y="2602315"/>
            <a:ext cx="3680532" cy="39052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GITHUB</a:t>
            </a:r>
          </a:p>
        </p:txBody>
      </p:sp>
      <p:sp>
        <p:nvSpPr>
          <p:cNvPr id="8" name="Rectangle 7">
            <a:extLst>
              <a:ext uri="{FF2B5EF4-FFF2-40B4-BE49-F238E27FC236}">
                <a16:creationId xmlns:a16="http://schemas.microsoft.com/office/drawing/2014/main" id="{F0BF3CCA-F7EC-4B3F-A6EC-50885C2223A7}"/>
              </a:ext>
            </a:extLst>
          </p:cNvPr>
          <p:cNvSpPr/>
          <p:nvPr/>
        </p:nvSpPr>
        <p:spPr>
          <a:xfrm>
            <a:off x="462188" y="2992840"/>
            <a:ext cx="6284194" cy="369332"/>
          </a:xfrm>
          <a:prstGeom prst="rect">
            <a:avLst/>
          </a:prstGeom>
        </p:spPr>
        <p:txBody>
          <a:bodyPr wrap="square">
            <a:spAutoFit/>
          </a:bodyPr>
          <a:lstStyle/>
          <a:p>
            <a:r>
              <a:rPr lang="en-US" dirty="0">
                <a:solidFill>
                  <a:schemeClr val="tx2"/>
                </a:solidFill>
              </a:rPr>
              <a:t>Invoke-Expression (Invoke-</a:t>
            </a:r>
            <a:r>
              <a:rPr lang="en-US" dirty="0" err="1">
                <a:solidFill>
                  <a:schemeClr val="tx2"/>
                </a:solidFill>
              </a:rPr>
              <a:t>WebRequest</a:t>
            </a:r>
            <a:r>
              <a:rPr lang="en-US" dirty="0">
                <a:solidFill>
                  <a:schemeClr val="tx2"/>
                </a:solidFill>
              </a:rPr>
              <a:t> dbatools.io/in)</a:t>
            </a:r>
          </a:p>
        </p:txBody>
      </p:sp>
    </p:spTree>
    <p:extLst>
      <p:ext uri="{BB962C8B-B14F-4D97-AF65-F5344CB8AC3E}">
        <p14:creationId xmlns:p14="http://schemas.microsoft.com/office/powerpoint/2010/main" val="38794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7" name="Rectangle 6">
            <a:extLst>
              <a:ext uri="{FF2B5EF4-FFF2-40B4-BE49-F238E27FC236}">
                <a16:creationId xmlns:a16="http://schemas.microsoft.com/office/drawing/2014/main" id="{3F69A531-82B3-43FB-AADC-6190C0579F1A}"/>
              </a:ext>
            </a:extLst>
          </p:cNvPr>
          <p:cNvSpPr/>
          <p:nvPr/>
        </p:nvSpPr>
        <p:spPr>
          <a:xfrm>
            <a:off x="3030070" y="2370062"/>
            <a:ext cx="2653553" cy="461665"/>
          </a:xfrm>
          <a:prstGeom prst="rect">
            <a:avLst/>
          </a:prstGeom>
        </p:spPr>
        <p:txBody>
          <a:bodyPr wrap="square">
            <a:spAutoFit/>
          </a:bodyPr>
          <a:lstStyle/>
          <a:p>
            <a:pPr algn="ctr"/>
            <a:r>
              <a:rPr lang="en-US" sz="2400" dirty="0">
                <a:solidFill>
                  <a:schemeClr val="tx2"/>
                </a:solidFill>
              </a:rPr>
              <a:t>dbatools.io/offline</a:t>
            </a:r>
          </a:p>
        </p:txBody>
      </p:sp>
    </p:spTree>
    <p:extLst>
      <p:ext uri="{BB962C8B-B14F-4D97-AF65-F5344CB8AC3E}">
        <p14:creationId xmlns:p14="http://schemas.microsoft.com/office/powerpoint/2010/main" val="1744810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After installing, you must import the module</a:t>
            </a:r>
          </a:p>
          <a:p>
            <a:pPr lvl="2">
              <a:lnSpc>
                <a:spcPct val="150000"/>
              </a:lnSpc>
            </a:pPr>
            <a:r>
              <a:rPr lang="en-US" dirty="0"/>
              <a:t>Import-Module dbatools</a:t>
            </a:r>
            <a:br>
              <a:rPr lang="en-US" dirty="0"/>
            </a:br>
            <a:endParaRPr lang="en-US" dirty="0"/>
          </a:p>
          <a:p>
            <a:pPr>
              <a:lnSpc>
                <a:spcPct val="150000"/>
              </a:lnSpc>
            </a:pPr>
            <a:r>
              <a:rPr lang="en-US" dirty="0"/>
              <a:t>Module manifest vs. Script module</a:t>
            </a:r>
          </a:p>
          <a:p>
            <a:pPr lvl="2">
              <a:lnSpc>
                <a:spcPct val="150000"/>
              </a:lnSpc>
            </a:pPr>
            <a:r>
              <a:rPr lang="en-US" dirty="0"/>
              <a:t>psd1 – module manifest</a:t>
            </a:r>
          </a:p>
          <a:p>
            <a:pPr lvl="3">
              <a:lnSpc>
                <a:spcPct val="150000"/>
              </a:lnSpc>
            </a:pPr>
            <a:r>
              <a:rPr lang="en-US" dirty="0"/>
              <a:t>formal, explicit</a:t>
            </a:r>
          </a:p>
          <a:p>
            <a:pPr lvl="2">
              <a:lnSpc>
                <a:spcPct val="150000"/>
              </a:lnSpc>
            </a:pPr>
            <a:r>
              <a:rPr lang="en-US" dirty="0"/>
              <a:t>psm1</a:t>
            </a:r>
          </a:p>
          <a:p>
            <a:pPr lvl="3">
              <a:lnSpc>
                <a:spcPct val="150000"/>
              </a:lnSpc>
            </a:pPr>
            <a:r>
              <a:rPr lang="en-US" dirty="0"/>
              <a:t> more informal, all functions are imported</a:t>
            </a:r>
          </a:p>
        </p:txBody>
      </p:sp>
      <p:sp>
        <p:nvSpPr>
          <p:cNvPr id="2" name="Title 1"/>
          <p:cNvSpPr>
            <a:spLocks noGrp="1"/>
          </p:cNvSpPr>
          <p:nvPr>
            <p:ph type="title"/>
          </p:nvPr>
        </p:nvSpPr>
        <p:spPr/>
        <p:txBody>
          <a:bodyPr/>
          <a:lstStyle/>
          <a:p>
            <a:r>
              <a:rPr lang="en-US" dirty="0"/>
              <a:t>Now, to Import</a:t>
            </a:r>
          </a:p>
        </p:txBody>
      </p:sp>
    </p:spTree>
    <p:extLst>
      <p:ext uri="{BB962C8B-B14F-4D97-AF65-F5344CB8AC3E}">
        <p14:creationId xmlns:p14="http://schemas.microsoft.com/office/powerpoint/2010/main" val="123564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dbatools is digitally signed </a:t>
            </a:r>
          </a:p>
        </p:txBody>
      </p:sp>
      <p:pic>
        <p:nvPicPr>
          <p:cNvPr id="5122" name="Picture 2" descr="https://pbs.twimg.com/media/DFHxRQ3XkAAAEVt.jpg:large">
            <a:extLst>
              <a:ext uri="{FF2B5EF4-FFF2-40B4-BE49-F238E27FC236}">
                <a16:creationId xmlns:a16="http://schemas.microsoft.com/office/drawing/2014/main" id="{D0E4F971-82C7-4A5F-BA87-DD9EF4DD4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762" y="915699"/>
            <a:ext cx="6928833" cy="38108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ocked on Mozilla Firefox OS 2.5">
            <a:extLst>
              <a:ext uri="{FF2B5EF4-FFF2-40B4-BE49-F238E27FC236}">
                <a16:creationId xmlns:a16="http://schemas.microsoft.com/office/drawing/2014/main" id="{A02CE5F6-EE88-4B62-B83E-D38E293757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21" y="209059"/>
            <a:ext cx="460642" cy="46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258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dirty="0"/>
              <a:t>“Execution Policy is not a security control and should not be treated as one. The security control is Application Whitelisting (AppLocker / Device Guard)” ~ PowerShell Team</a:t>
            </a:r>
            <a:br>
              <a:rPr lang="en-US" dirty="0"/>
            </a:br>
            <a:endParaRPr lang="en-US" dirty="0"/>
          </a:p>
          <a:p>
            <a:pPr>
              <a:lnSpc>
                <a:spcPct val="150000"/>
              </a:lnSpc>
            </a:pPr>
            <a:r>
              <a:rPr lang="en-US" dirty="0"/>
              <a:t>“It's important to understand that the setting was never meant to be a security control. Instead, it was intended to prevent administrators from shooting themselves in the foot.” ~ Scott Sutherland, author of </a:t>
            </a:r>
            <a:r>
              <a:rPr lang="en-US" dirty="0" err="1"/>
              <a:t>PowerUpSQL</a:t>
            </a:r>
            <a:br>
              <a:rPr lang="en-US" dirty="0"/>
            </a:br>
            <a:endParaRPr lang="en-US" dirty="0"/>
          </a:p>
        </p:txBody>
      </p:sp>
      <p:sp>
        <p:nvSpPr>
          <p:cNvPr id="2" name="Title 1"/>
          <p:cNvSpPr>
            <a:spLocks noGrp="1"/>
          </p:cNvSpPr>
          <p:nvPr>
            <p:ph type="title"/>
          </p:nvPr>
        </p:nvSpPr>
        <p:spPr/>
        <p:txBody>
          <a:bodyPr/>
          <a:lstStyle/>
          <a:p>
            <a:r>
              <a:rPr lang="en-US" dirty="0"/>
              <a:t>Set-</a:t>
            </a:r>
            <a:r>
              <a:rPr lang="en-US" dirty="0" err="1"/>
              <a:t>ExecutionPolicy</a:t>
            </a:r>
            <a:endParaRPr lang="en-US" dirty="0"/>
          </a:p>
        </p:txBody>
      </p:sp>
    </p:spTree>
    <p:extLst>
      <p:ext uri="{BB962C8B-B14F-4D97-AF65-F5344CB8AC3E}">
        <p14:creationId xmlns:p14="http://schemas.microsoft.com/office/powerpoint/2010/main" val="24753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227"/>
            <a:ext cx="8229600" cy="612956"/>
          </a:xfrm>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2947595" y="2198962"/>
            <a:ext cx="3248810" cy="461665"/>
          </a:xfrm>
          <a:prstGeom prst="rect">
            <a:avLst/>
          </a:prstGeom>
        </p:spPr>
        <p:txBody>
          <a:bodyPr wrap="square">
            <a:spAutoFit/>
          </a:bodyPr>
          <a:lstStyle/>
          <a:p>
            <a:r>
              <a:rPr lang="en-US" sz="2400" dirty="0">
                <a:solidFill>
                  <a:schemeClr val="tx2"/>
                </a:solidFill>
              </a:rPr>
              <a:t>dbatools.io/</a:t>
            </a:r>
            <a:r>
              <a:rPr lang="en-US" sz="2400" dirty="0" err="1">
                <a:solidFill>
                  <a:schemeClr val="tx2"/>
                </a:solidFill>
              </a:rPr>
              <a:t>fullinstall</a:t>
            </a:r>
            <a:endParaRPr lang="en-US" sz="2400" dirty="0">
              <a:solidFill>
                <a:schemeClr val="tx2"/>
              </a:solidFill>
            </a:endParaRPr>
          </a:p>
        </p:txBody>
      </p:sp>
    </p:spTree>
    <p:extLst>
      <p:ext uri="{BB962C8B-B14F-4D97-AF65-F5344CB8AC3E}">
        <p14:creationId xmlns:p14="http://schemas.microsoft.com/office/powerpoint/2010/main" val="199349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600" dirty="0"/>
              <a:t>Extensive documentation within each command</a:t>
            </a:r>
          </a:p>
          <a:p>
            <a:pPr marL="406400" lvl="2" indent="0">
              <a:lnSpc>
                <a:spcPct val="150000"/>
              </a:lnSpc>
              <a:buNone/>
            </a:pPr>
            <a:r>
              <a:rPr lang="en-US" sz="1600" dirty="0"/>
              <a:t>Get-Help Start-</a:t>
            </a:r>
            <a:r>
              <a:rPr lang="en-US" sz="1600" dirty="0" err="1"/>
              <a:t>DbaMigration</a:t>
            </a:r>
            <a:r>
              <a:rPr lang="en-US" sz="1600" dirty="0"/>
              <a:t> -Detailed</a:t>
            </a:r>
            <a:br>
              <a:rPr lang="en-US" sz="1600" dirty="0"/>
            </a:br>
            <a:endParaRPr lang="en-US" sz="1600" dirty="0"/>
          </a:p>
          <a:p>
            <a:pPr>
              <a:lnSpc>
                <a:spcPct val="150000"/>
              </a:lnSpc>
            </a:pPr>
            <a:r>
              <a:rPr lang="en-US" sz="1600" dirty="0"/>
              <a:t>Extensive documentation on dbatools.io</a:t>
            </a:r>
          </a:p>
          <a:p>
            <a:pPr marL="406400" lvl="2" indent="0">
              <a:lnSpc>
                <a:spcPct val="150000"/>
              </a:lnSpc>
              <a:buNone/>
            </a:pPr>
            <a:r>
              <a:rPr lang="en-US" sz="1600" dirty="0"/>
              <a:t>dbatools.io/Test-</a:t>
            </a:r>
            <a:r>
              <a:rPr lang="en-US" sz="1600" dirty="0" err="1"/>
              <a:t>DbaLastBackup</a:t>
            </a:r>
            <a:br>
              <a:rPr lang="en-US" sz="1600" dirty="0"/>
            </a:br>
            <a:r>
              <a:rPr lang="en-US" sz="1600" dirty="0"/>
              <a:t>dbatools.io/Set-</a:t>
            </a:r>
            <a:r>
              <a:rPr lang="en-US" sz="1600" dirty="0" err="1"/>
              <a:t>DbaSpn</a:t>
            </a:r>
            <a:br>
              <a:rPr lang="en-US" sz="1600" dirty="0"/>
            </a:br>
            <a:endParaRPr lang="en-US" sz="1600" dirty="0"/>
          </a:p>
          <a:p>
            <a:pPr>
              <a:lnSpc>
                <a:spcPct val="150000"/>
              </a:lnSpc>
            </a:pPr>
            <a:r>
              <a:rPr lang="en-US" sz="1600" dirty="0"/>
              <a:t>Some commands have videos</a:t>
            </a:r>
          </a:p>
          <a:p>
            <a:pPr marL="406400" lvl="2" indent="0">
              <a:lnSpc>
                <a:spcPct val="150000"/>
              </a:lnSpc>
              <a:buNone/>
            </a:pPr>
            <a:r>
              <a:rPr lang="en-US" sz="1600" dirty="0"/>
              <a:t>dbatools.io/</a:t>
            </a:r>
            <a:r>
              <a:rPr lang="en-US" sz="1600" dirty="0" err="1"/>
              <a:t>youtube</a:t>
            </a:r>
            <a:endParaRPr lang="en-US" sz="1600" dirty="0"/>
          </a:p>
        </p:txBody>
      </p:sp>
      <p:sp>
        <p:nvSpPr>
          <p:cNvPr id="2" name="Title 1"/>
          <p:cNvSpPr>
            <a:spLocks noGrp="1"/>
          </p:cNvSpPr>
          <p:nvPr>
            <p:ph type="title"/>
          </p:nvPr>
        </p:nvSpPr>
        <p:spPr/>
        <p:txBody>
          <a:bodyPr/>
          <a:lstStyle/>
          <a:p>
            <a:r>
              <a:rPr lang="en-US" dirty="0"/>
              <a:t>How to Get-Help</a:t>
            </a:r>
          </a:p>
        </p:txBody>
      </p:sp>
    </p:spTree>
    <p:extLst>
      <p:ext uri="{BB962C8B-B14F-4D97-AF65-F5344CB8AC3E}">
        <p14:creationId xmlns:p14="http://schemas.microsoft.com/office/powerpoint/2010/main" val="791635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a:lnSpc>
                <a:spcPct val="150000"/>
              </a:lnSpc>
            </a:pPr>
            <a:r>
              <a:rPr lang="en-US" sz="1700" dirty="0" err="1"/>
              <a:t>SqlServer</a:t>
            </a:r>
            <a:r>
              <a:rPr lang="en-US" sz="1700" dirty="0"/>
              <a:t> is officially supported by Microsoft</a:t>
            </a:r>
          </a:p>
          <a:p>
            <a:pPr>
              <a:lnSpc>
                <a:spcPct val="150000"/>
              </a:lnSpc>
            </a:pPr>
            <a:r>
              <a:rPr lang="en-US" sz="1700" dirty="0" err="1"/>
              <a:t>SqlServer</a:t>
            </a:r>
            <a:r>
              <a:rPr lang="en-US" sz="1700" dirty="0"/>
              <a:t> is C# cmdlet based</a:t>
            </a:r>
          </a:p>
          <a:p>
            <a:pPr>
              <a:lnSpc>
                <a:spcPct val="150000"/>
              </a:lnSpc>
            </a:pPr>
            <a:r>
              <a:rPr lang="en-US" sz="1700" dirty="0" err="1"/>
              <a:t>SqlServer</a:t>
            </a:r>
            <a:r>
              <a:rPr lang="en-US" sz="1700" dirty="0"/>
              <a:t> is closed-source &amp; must be fixed and enhanced by Microsoft</a:t>
            </a:r>
          </a:p>
          <a:p>
            <a:pPr>
              <a:lnSpc>
                <a:spcPct val="150000"/>
              </a:lnSpc>
            </a:pPr>
            <a:r>
              <a:rPr lang="en-US" sz="1700" dirty="0" err="1"/>
              <a:t>SqlServer</a:t>
            </a:r>
            <a:r>
              <a:rPr lang="en-US" sz="1700" dirty="0"/>
              <a:t> has fewer resources</a:t>
            </a:r>
          </a:p>
          <a:p>
            <a:pPr>
              <a:lnSpc>
                <a:spcPct val="150000"/>
              </a:lnSpc>
            </a:pPr>
            <a:r>
              <a:rPr lang="en-US" sz="1700" dirty="0"/>
              <a:t>dbatools has unofficial, community-based support</a:t>
            </a:r>
          </a:p>
          <a:p>
            <a:pPr>
              <a:lnSpc>
                <a:spcPct val="150000"/>
              </a:lnSpc>
            </a:pPr>
            <a:r>
              <a:rPr lang="en-US" sz="1700" dirty="0"/>
              <a:t>dbatools is PowerShell function based</a:t>
            </a:r>
          </a:p>
          <a:p>
            <a:pPr>
              <a:lnSpc>
                <a:spcPct val="150000"/>
              </a:lnSpc>
            </a:pPr>
            <a:r>
              <a:rPr lang="en-US" sz="1700" dirty="0"/>
              <a:t>dbatools is open source – fix or enhance yourself or ask us</a:t>
            </a:r>
          </a:p>
          <a:p>
            <a:pPr>
              <a:lnSpc>
                <a:spcPct val="150000"/>
              </a:lnSpc>
            </a:pPr>
            <a:r>
              <a:rPr lang="en-US" sz="1700" dirty="0"/>
              <a:t>dbatools has 100+ contributors</a:t>
            </a:r>
          </a:p>
        </p:txBody>
      </p:sp>
      <p:sp>
        <p:nvSpPr>
          <p:cNvPr id="2" name="Title 1"/>
          <p:cNvSpPr>
            <a:spLocks noGrp="1"/>
          </p:cNvSpPr>
          <p:nvPr>
            <p:ph type="title"/>
          </p:nvPr>
        </p:nvSpPr>
        <p:spPr/>
        <p:txBody>
          <a:bodyPr/>
          <a:lstStyle/>
          <a:p>
            <a:r>
              <a:rPr lang="en-US" dirty="0" err="1"/>
              <a:t>SqlServer</a:t>
            </a:r>
            <a:r>
              <a:rPr lang="en-US" dirty="0"/>
              <a:t> vs dbatools</a:t>
            </a:r>
          </a:p>
        </p:txBody>
      </p:sp>
    </p:spTree>
    <p:extLst>
      <p:ext uri="{BB962C8B-B14F-4D97-AF65-F5344CB8AC3E}">
        <p14:creationId xmlns:p14="http://schemas.microsoft.com/office/powerpoint/2010/main" val="188405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demo time!</a:t>
            </a:r>
          </a:p>
        </p:txBody>
      </p:sp>
      <p:pic>
        <p:nvPicPr>
          <p:cNvPr id="3" name="Picture 2">
            <a:extLst>
              <a:ext uri="{FF2B5EF4-FFF2-40B4-BE49-F238E27FC236}">
                <a16:creationId xmlns:a16="http://schemas.microsoft.com/office/drawing/2014/main" id="{1FF0CAF7-17C4-486E-A2BF-D286EAE13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0919" y="1729748"/>
            <a:ext cx="1987401" cy="1987401"/>
          </a:xfrm>
          <a:prstGeom prst="rect">
            <a:avLst/>
          </a:prstGeom>
        </p:spPr>
      </p:pic>
    </p:spTree>
    <p:extLst>
      <p:ext uri="{BB962C8B-B14F-4D97-AF65-F5344CB8AC3E}">
        <p14:creationId xmlns:p14="http://schemas.microsoft.com/office/powerpoint/2010/main" val="1348323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44192"/>
            <a:ext cx="8242300" cy="3678189"/>
          </a:xfrm>
        </p:spPr>
        <p:txBody>
          <a:bodyPr/>
          <a:lstStyle/>
          <a:p>
            <a:pPr lvl="0">
              <a:lnSpc>
                <a:spcPct val="120000"/>
              </a:lnSpc>
            </a:pPr>
            <a:r>
              <a:rPr lang="en-US" sz="2800" dirty="0"/>
              <a:t>What we are aiming to solve</a:t>
            </a:r>
          </a:p>
          <a:p>
            <a:pPr lvl="0">
              <a:lnSpc>
                <a:spcPct val="120000"/>
              </a:lnSpc>
            </a:pPr>
            <a:r>
              <a:rPr lang="en-US" sz="2800" dirty="0"/>
              <a:t>Orientation</a:t>
            </a:r>
          </a:p>
          <a:p>
            <a:pPr lvl="2">
              <a:lnSpc>
                <a:spcPct val="120000"/>
              </a:lnSpc>
            </a:pPr>
            <a:r>
              <a:rPr lang="en-US" sz="2800" dirty="0"/>
              <a:t>PowerShell</a:t>
            </a:r>
          </a:p>
          <a:p>
            <a:pPr lvl="3">
              <a:lnSpc>
                <a:spcPct val="120000"/>
              </a:lnSpc>
            </a:pPr>
            <a:r>
              <a:rPr lang="en-US" sz="2800" dirty="0"/>
              <a:t>Remoting &amp; security</a:t>
            </a:r>
          </a:p>
          <a:p>
            <a:pPr lvl="2">
              <a:lnSpc>
                <a:spcPct val="120000"/>
              </a:lnSpc>
            </a:pPr>
            <a:r>
              <a:rPr lang="en-US" sz="2800" dirty="0"/>
              <a:t>dbatools</a:t>
            </a:r>
          </a:p>
          <a:p>
            <a:pPr lvl="2">
              <a:lnSpc>
                <a:spcPct val="120000"/>
              </a:lnSpc>
            </a:pPr>
            <a:r>
              <a:rPr lang="en-US" sz="2800" dirty="0"/>
              <a:t>Pester</a:t>
            </a:r>
          </a:p>
        </p:txBody>
      </p:sp>
      <p:sp>
        <p:nvSpPr>
          <p:cNvPr id="2" name="Title 1"/>
          <p:cNvSpPr>
            <a:spLocks noGrp="1"/>
          </p:cNvSpPr>
          <p:nvPr>
            <p:ph type="title"/>
          </p:nvPr>
        </p:nvSpPr>
        <p:spPr/>
        <p:txBody>
          <a:bodyPr/>
          <a:lstStyle/>
          <a:p>
            <a:r>
              <a:rPr lang="en-US" dirty="0"/>
              <a:t>Agenda, before lunch</a:t>
            </a:r>
          </a:p>
        </p:txBody>
      </p:sp>
    </p:spTree>
    <p:extLst>
      <p:ext uri="{BB962C8B-B14F-4D97-AF65-F5344CB8AC3E}">
        <p14:creationId xmlns:p14="http://schemas.microsoft.com/office/powerpoint/2010/main" val="2335265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3449-ADAD-441A-B674-D0E59D4CB7B9}"/>
              </a:ext>
            </a:extLst>
          </p:cNvPr>
          <p:cNvSpPr>
            <a:spLocks noGrp="1"/>
          </p:cNvSpPr>
          <p:nvPr>
            <p:ph type="ctrTitle"/>
          </p:nvPr>
        </p:nvSpPr>
        <p:spPr>
          <a:xfrm>
            <a:off x="0" y="2791261"/>
            <a:ext cx="6332561" cy="1230123"/>
          </a:xfrm>
        </p:spPr>
        <p:txBody>
          <a:bodyPr/>
          <a:lstStyle/>
          <a:p>
            <a:pPr algn="ctr"/>
            <a:br>
              <a:rPr lang="en-US" dirty="0"/>
            </a:br>
            <a:r>
              <a:rPr lang="en-US" dirty="0"/>
              <a:t> </a:t>
            </a:r>
            <a:br>
              <a:rPr lang="en-US" dirty="0"/>
            </a:br>
            <a:br>
              <a:rPr lang="en-US" dirty="0">
                <a:solidFill>
                  <a:schemeClr val="accent1"/>
                </a:solidFill>
              </a:rPr>
            </a:br>
            <a:r>
              <a:rPr lang="en-US" dirty="0"/>
              <a:t> </a:t>
            </a:r>
            <a:br>
              <a:rPr lang="en-US" dirty="0"/>
            </a:br>
            <a:r>
              <a:rPr lang="en-US" dirty="0"/>
              <a:t>SQL Server</a:t>
            </a:r>
            <a:br>
              <a:rPr lang="en-US" dirty="0"/>
            </a:br>
            <a:endParaRPr lang="en-GB" dirty="0"/>
          </a:p>
        </p:txBody>
      </p:sp>
      <p:sp>
        <p:nvSpPr>
          <p:cNvPr id="9" name="Title 1">
            <a:extLst>
              <a:ext uri="{FF2B5EF4-FFF2-40B4-BE49-F238E27FC236}">
                <a16:creationId xmlns:a16="http://schemas.microsoft.com/office/drawing/2014/main" id="{EBF2ADC9-DF45-4497-93A1-F4D91CB8A90B}"/>
              </a:ext>
            </a:extLst>
          </p:cNvPr>
          <p:cNvSpPr txBox="1">
            <a:spLocks/>
          </p:cNvSpPr>
          <p:nvPr/>
        </p:nvSpPr>
        <p:spPr>
          <a:xfrm>
            <a:off x="69156" y="1054758"/>
            <a:ext cx="6332561" cy="1297482"/>
          </a:xfrm>
          <a:prstGeom prst="rect">
            <a:avLst/>
          </a:prstGeom>
        </p:spPr>
        <p:txBody>
          <a:bodyPr vert="horz" lIns="91440" tIns="45720" rIns="91440" bIns="4572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pPr algn="ctr"/>
            <a:br>
              <a:rPr lang="en-US" dirty="0"/>
            </a:br>
            <a:r>
              <a:rPr lang="en-US" dirty="0"/>
              <a:t> </a:t>
            </a:r>
            <a:br>
              <a:rPr lang="en-US" dirty="0"/>
            </a:br>
            <a:br>
              <a:rPr lang="en-US" dirty="0">
                <a:solidFill>
                  <a:schemeClr val="accent1"/>
                </a:solidFill>
              </a:rPr>
            </a:br>
            <a:r>
              <a:rPr lang="en-US" dirty="0"/>
              <a:t>Pester</a:t>
            </a:r>
            <a:br>
              <a:rPr lang="en-US" dirty="0"/>
            </a:br>
            <a:endParaRPr lang="en-US" dirty="0"/>
          </a:p>
        </p:txBody>
      </p:sp>
      <p:sp>
        <p:nvSpPr>
          <p:cNvPr id="8" name="Rectangle 7">
            <a:extLst>
              <a:ext uri="{FF2B5EF4-FFF2-40B4-BE49-F238E27FC236}">
                <a16:creationId xmlns:a16="http://schemas.microsoft.com/office/drawing/2014/main" id="{B93E3D79-C882-456A-992B-98CB31D92CE3}"/>
              </a:ext>
            </a:extLst>
          </p:cNvPr>
          <p:cNvSpPr/>
          <p:nvPr/>
        </p:nvSpPr>
        <p:spPr>
          <a:xfrm>
            <a:off x="2693494" y="1859798"/>
            <a:ext cx="945570" cy="984885"/>
          </a:xfrm>
          <a:prstGeom prst="rect">
            <a:avLst/>
          </a:prstGeom>
        </p:spPr>
        <p:txBody>
          <a:bodyPr wrap="square">
            <a:spAutoFit/>
          </a:bodyPr>
          <a:lstStyle/>
          <a:p>
            <a:r>
              <a:rPr lang="en-US" sz="5800" dirty="0">
                <a:solidFill>
                  <a:schemeClr val="accent2"/>
                </a:solidFill>
              </a:rPr>
              <a:t>❤️</a:t>
            </a:r>
          </a:p>
        </p:txBody>
      </p:sp>
      <p:pic>
        <p:nvPicPr>
          <p:cNvPr id="5" name="Picture 4">
            <a:extLst>
              <a:ext uri="{FF2B5EF4-FFF2-40B4-BE49-F238E27FC236}">
                <a16:creationId xmlns:a16="http://schemas.microsoft.com/office/drawing/2014/main" id="{135E69DA-BF0F-40E7-BF14-181C3F4EFFDC}"/>
              </a:ext>
            </a:extLst>
          </p:cNvPr>
          <p:cNvPicPr>
            <a:picLocks noChangeAspect="1"/>
          </p:cNvPicPr>
          <p:nvPr/>
        </p:nvPicPr>
        <p:blipFill>
          <a:blip r:embed="rId3"/>
          <a:stretch>
            <a:fillRect/>
          </a:stretch>
        </p:blipFill>
        <p:spPr>
          <a:xfrm>
            <a:off x="6876519" y="1057176"/>
            <a:ext cx="1751290" cy="2767892"/>
          </a:xfrm>
          <a:prstGeom prst="rect">
            <a:avLst/>
          </a:prstGeom>
        </p:spPr>
      </p:pic>
    </p:spTree>
    <p:extLst>
      <p:ext uri="{BB962C8B-B14F-4D97-AF65-F5344CB8AC3E}">
        <p14:creationId xmlns:p14="http://schemas.microsoft.com/office/powerpoint/2010/main" val="3281021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127"/>
            <a:ext cx="8229600" cy="612956"/>
          </a:xfrm>
        </p:spPr>
        <p:txBody>
          <a:bodyPr>
            <a:noAutofit/>
          </a:bodyPr>
          <a:lstStyle/>
          <a:p>
            <a:pPr algn="ctr"/>
            <a:r>
              <a:rPr lang="en-US" sz="6000" b="1" i="1" dirty="0">
                <a:latin typeface="AppleStorm" panose="02000603000000000000" pitchFamily="50" charset="0"/>
              </a:rPr>
              <a:t>TODAY’s TO DO LIST</a:t>
            </a:r>
          </a:p>
        </p:txBody>
      </p:sp>
      <p:sp>
        <p:nvSpPr>
          <p:cNvPr id="3" name="TextBox 2"/>
          <p:cNvSpPr txBox="1"/>
          <p:nvPr/>
        </p:nvSpPr>
        <p:spPr>
          <a:xfrm>
            <a:off x="1439652" y="1761661"/>
            <a:ext cx="6858762" cy="1962076"/>
          </a:xfrm>
          <a:prstGeom prst="rect">
            <a:avLst/>
          </a:prstGeom>
          <a:noFill/>
        </p:spPr>
        <p:txBody>
          <a:bodyPr wrap="square" rtlCol="0">
            <a:spAutoFit/>
          </a:bodyPr>
          <a:lstStyle/>
          <a:p>
            <a:pPr marL="257175" indent="-257175">
              <a:lnSpc>
                <a:spcPct val="90000"/>
              </a:lnSpc>
              <a:buFont typeface="+mj-lt"/>
              <a:buAutoNum type="arabicPeriod"/>
            </a:pPr>
            <a:r>
              <a:rPr lang="en-GB" sz="4500" b="1" i="1" dirty="0">
                <a:latin typeface="AppleStorm" panose="02000603000000000000" pitchFamily="50" charset="0"/>
              </a:rPr>
              <a:t> GET UP</a:t>
            </a:r>
          </a:p>
          <a:p>
            <a:pPr marL="257175" indent="-257175">
              <a:lnSpc>
                <a:spcPct val="90000"/>
              </a:lnSpc>
              <a:buFont typeface="+mj-lt"/>
              <a:buAutoNum type="arabicPeriod"/>
            </a:pPr>
            <a:r>
              <a:rPr lang="en-GB" sz="4500" b="1" i="1" dirty="0">
                <a:latin typeface="AppleStorm" panose="02000603000000000000" pitchFamily="50" charset="0"/>
              </a:rPr>
              <a:t> Drink Appropriate Liquid</a:t>
            </a:r>
          </a:p>
          <a:p>
            <a:pPr marL="257175" indent="-257175">
              <a:lnSpc>
                <a:spcPct val="90000"/>
              </a:lnSpc>
              <a:buFont typeface="+mj-lt"/>
              <a:buAutoNum type="arabicPeriod"/>
            </a:pPr>
            <a:r>
              <a:rPr lang="en-GB" sz="4500" b="1" i="1" dirty="0">
                <a:latin typeface="AppleStorm" panose="02000603000000000000" pitchFamily="50" charset="0"/>
              </a:rPr>
              <a:t> The Rest</a:t>
            </a:r>
          </a:p>
        </p:txBody>
      </p:sp>
    </p:spTree>
    <p:extLst>
      <p:ext uri="{BB962C8B-B14F-4D97-AF65-F5344CB8AC3E}">
        <p14:creationId xmlns:p14="http://schemas.microsoft.com/office/powerpoint/2010/main" val="2476100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3"/>
          <a:stretch>
            <a:fillRect/>
          </a:stretch>
        </p:blipFill>
        <p:spPr>
          <a:xfrm>
            <a:off x="518160" y="1738313"/>
            <a:ext cx="3854450" cy="2894012"/>
          </a:xfrm>
          <a:prstGeom prst="rect">
            <a:avLst/>
          </a:prstGeom>
        </p:spPr>
      </p:pic>
      <p:pic>
        <p:nvPicPr>
          <p:cNvPr id="5" name="Picture 4"/>
          <p:cNvPicPr>
            <a:picLocks noChangeAspect="1"/>
          </p:cNvPicPr>
          <p:nvPr/>
        </p:nvPicPr>
        <p:blipFill>
          <a:blip r:embed="rId4"/>
          <a:stretch>
            <a:fillRect/>
          </a:stretch>
        </p:blipFill>
        <p:spPr>
          <a:xfrm>
            <a:off x="2635992" y="1005576"/>
            <a:ext cx="1814513" cy="1585913"/>
          </a:xfrm>
          <a:prstGeom prst="rect">
            <a:avLst/>
          </a:prstGeom>
        </p:spPr>
      </p:pic>
      <p:pic>
        <p:nvPicPr>
          <p:cNvPr id="7" name="Picture 6"/>
          <p:cNvPicPr>
            <a:picLocks noChangeAspect="1"/>
          </p:cNvPicPr>
          <p:nvPr/>
        </p:nvPicPr>
        <p:blipFill>
          <a:blip r:embed="rId5"/>
          <a:stretch>
            <a:fillRect/>
          </a:stretch>
        </p:blipFill>
        <p:spPr>
          <a:xfrm>
            <a:off x="2938160" y="1196274"/>
            <a:ext cx="2387713" cy="1469362"/>
          </a:xfrm>
          <a:prstGeom prst="rect">
            <a:avLst/>
          </a:prstGeom>
        </p:spPr>
      </p:pic>
      <p:pic>
        <p:nvPicPr>
          <p:cNvPr id="9" name="Picture 8"/>
          <p:cNvPicPr>
            <a:picLocks noChangeAspect="1"/>
          </p:cNvPicPr>
          <p:nvPr/>
        </p:nvPicPr>
        <p:blipFill>
          <a:blip r:embed="rId6"/>
          <a:stretch>
            <a:fillRect/>
          </a:stretch>
        </p:blipFill>
        <p:spPr>
          <a:xfrm>
            <a:off x="3226605" y="1736971"/>
            <a:ext cx="2571750" cy="1993106"/>
          </a:xfrm>
          <a:prstGeom prst="rect">
            <a:avLst/>
          </a:prstGeom>
        </p:spPr>
      </p:pic>
      <p:pic>
        <p:nvPicPr>
          <p:cNvPr id="10" name="Picture 9"/>
          <p:cNvPicPr>
            <a:picLocks noChangeAspect="1"/>
          </p:cNvPicPr>
          <p:nvPr/>
        </p:nvPicPr>
        <p:blipFill>
          <a:blip r:embed="rId7"/>
          <a:stretch>
            <a:fillRect/>
          </a:stretch>
        </p:blipFill>
        <p:spPr>
          <a:xfrm>
            <a:off x="6137867" y="1599642"/>
            <a:ext cx="2143125" cy="2757488"/>
          </a:xfrm>
          <a:prstGeom prst="rect">
            <a:avLst/>
          </a:prstGeom>
        </p:spPr>
      </p:pic>
      <p:pic>
        <p:nvPicPr>
          <p:cNvPr id="11" name="Picture 10"/>
          <p:cNvPicPr>
            <a:picLocks noChangeAspect="1"/>
          </p:cNvPicPr>
          <p:nvPr/>
        </p:nvPicPr>
        <p:blipFill>
          <a:blip r:embed="rId8"/>
          <a:stretch>
            <a:fillRect/>
          </a:stretch>
        </p:blipFill>
        <p:spPr>
          <a:xfrm>
            <a:off x="5287600" y="2057397"/>
            <a:ext cx="2556197" cy="2055391"/>
          </a:xfrm>
          <a:prstGeom prst="rect">
            <a:avLst/>
          </a:prstGeom>
        </p:spPr>
      </p:pic>
      <p:pic>
        <p:nvPicPr>
          <p:cNvPr id="13" name="Picture 12"/>
          <p:cNvPicPr>
            <a:picLocks noChangeAspect="1"/>
          </p:cNvPicPr>
          <p:nvPr/>
        </p:nvPicPr>
        <p:blipFill>
          <a:blip r:embed="rId9"/>
          <a:stretch>
            <a:fillRect/>
          </a:stretch>
        </p:blipFill>
        <p:spPr>
          <a:xfrm>
            <a:off x="3189363" y="2587539"/>
            <a:ext cx="2842044" cy="1285746"/>
          </a:xfrm>
          <a:prstGeom prst="rect">
            <a:avLst/>
          </a:prstGeom>
        </p:spPr>
      </p:pic>
      <p:pic>
        <p:nvPicPr>
          <p:cNvPr id="8" name="Picture 7"/>
          <p:cNvPicPr>
            <a:picLocks noChangeAspect="1"/>
          </p:cNvPicPr>
          <p:nvPr/>
        </p:nvPicPr>
        <p:blipFill>
          <a:blip r:embed="rId10"/>
          <a:stretch>
            <a:fillRect/>
          </a:stretch>
        </p:blipFill>
        <p:spPr>
          <a:xfrm>
            <a:off x="4236312" y="2700736"/>
            <a:ext cx="2179118" cy="2139702"/>
          </a:xfrm>
          <a:prstGeom prst="rect">
            <a:avLst/>
          </a:prstGeom>
        </p:spPr>
      </p:pic>
      <p:sp>
        <p:nvSpPr>
          <p:cNvPr id="12" name="Title 1">
            <a:extLst>
              <a:ext uri="{FF2B5EF4-FFF2-40B4-BE49-F238E27FC236}">
                <a16:creationId xmlns:a16="http://schemas.microsoft.com/office/drawing/2014/main" id="{80ECB473-CEFC-48B8-BBF1-73606C4CE58D}"/>
              </a:ext>
            </a:extLst>
          </p:cNvPr>
          <p:cNvSpPr txBox="1">
            <a:spLocks/>
          </p:cNvSpPr>
          <p:nvPr/>
        </p:nvSpPr>
        <p:spPr>
          <a:xfrm>
            <a:off x="457200" y="251227"/>
            <a:ext cx="8229600" cy="612956"/>
          </a:xfrm>
          <a:prstGeom prst="rect">
            <a:avLst/>
          </a:prstGeom>
        </p:spPr>
        <p:txBody>
          <a:bodyPr vert="horz" lIns="91440" tIns="45720" rIns="91440" bIns="4572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How many checklists do you have?</a:t>
            </a:r>
          </a:p>
        </p:txBody>
      </p:sp>
    </p:spTree>
    <p:extLst>
      <p:ext uri="{BB962C8B-B14F-4D97-AF65-F5344CB8AC3E}">
        <p14:creationId xmlns:p14="http://schemas.microsoft.com/office/powerpoint/2010/main" val="7270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
                                  </p:stCondLst>
                                  <p:childTnLst>
                                    <p:set>
                                      <p:cBhvr>
                                        <p:cTn id="9" dur="1" fill="hold">
                                          <p:stCondLst>
                                            <p:cond delay="9"/>
                                          </p:stCondLst>
                                        </p:cTn>
                                        <p:tgtEl>
                                          <p:spTgt spid="7"/>
                                        </p:tgtEl>
                                        <p:attrNameLst>
                                          <p:attrName>style.visibility</p:attrName>
                                        </p:attrNameLst>
                                      </p:cBhvr>
                                      <p:to>
                                        <p:strVal val="visible"/>
                                      </p:to>
                                    </p:set>
                                  </p:childTnLst>
                                </p:cTn>
                              </p:par>
                            </p:childTnLst>
                          </p:cTn>
                        </p:par>
                        <p:par>
                          <p:cTn id="10" fill="hold">
                            <p:stCondLst>
                              <p:cond delay="30"/>
                            </p:stCondLst>
                            <p:childTnLst>
                              <p:par>
                                <p:cTn id="11" presetID="1" presetClass="entr" presetSubtype="0" fill="hold" nodeType="afterEffect">
                                  <p:stCondLst>
                                    <p:cond delay="20"/>
                                  </p:stCondLst>
                                  <p:childTnLst>
                                    <p:set>
                                      <p:cBhvr>
                                        <p:cTn id="12" dur="1" fill="hold">
                                          <p:stCondLst>
                                            <p:cond delay="9"/>
                                          </p:stCondLst>
                                        </p:cTn>
                                        <p:tgtEl>
                                          <p:spTgt spid="9"/>
                                        </p:tgtEl>
                                        <p:attrNameLst>
                                          <p:attrName>style.visibility</p:attrName>
                                        </p:attrNameLst>
                                      </p:cBhvr>
                                      <p:to>
                                        <p:strVal val="visible"/>
                                      </p:to>
                                    </p:set>
                                  </p:childTnLst>
                                </p:cTn>
                              </p:par>
                            </p:childTnLst>
                          </p:cTn>
                        </p:par>
                        <p:par>
                          <p:cTn id="13" fill="hold">
                            <p:stCondLst>
                              <p:cond delay="60"/>
                            </p:stCondLst>
                            <p:childTnLst>
                              <p:par>
                                <p:cTn id="14" presetID="1" presetClass="entr" presetSubtype="0" fill="hold" nodeType="afterEffect">
                                  <p:stCondLst>
                                    <p:cond delay="20"/>
                                  </p:stCondLst>
                                  <p:childTnLst>
                                    <p:set>
                                      <p:cBhvr>
                                        <p:cTn id="15" dur="1" fill="hold">
                                          <p:stCondLst>
                                            <p:cond delay="9"/>
                                          </p:stCondLst>
                                        </p:cTn>
                                        <p:tgtEl>
                                          <p:spTgt spid="13"/>
                                        </p:tgtEl>
                                        <p:attrNameLst>
                                          <p:attrName>style.visibility</p:attrName>
                                        </p:attrNameLst>
                                      </p:cBhvr>
                                      <p:to>
                                        <p:strVal val="visible"/>
                                      </p:to>
                                    </p:set>
                                  </p:childTnLst>
                                </p:cTn>
                              </p:par>
                            </p:childTnLst>
                          </p:cTn>
                        </p:par>
                        <p:par>
                          <p:cTn id="16" fill="hold">
                            <p:stCondLst>
                              <p:cond delay="90"/>
                            </p:stCondLst>
                            <p:childTnLst>
                              <p:par>
                                <p:cTn id="17" presetID="1" presetClass="entr" presetSubtype="0" fill="hold" nodeType="afterEffect">
                                  <p:stCondLst>
                                    <p:cond delay="0"/>
                                  </p:stCondLst>
                                  <p:childTnLst>
                                    <p:set>
                                      <p:cBhvr>
                                        <p:cTn id="18" dur="1" fill="hold">
                                          <p:stCondLst>
                                            <p:cond delay="9"/>
                                          </p:stCondLst>
                                        </p:cTn>
                                        <p:tgtEl>
                                          <p:spTgt spid="8"/>
                                        </p:tgtEl>
                                        <p:attrNameLst>
                                          <p:attrName>style.visibility</p:attrName>
                                        </p:attrNameLst>
                                      </p:cBhvr>
                                      <p:to>
                                        <p:strVal val="visible"/>
                                      </p:to>
                                    </p:set>
                                  </p:childTnLst>
                                </p:cTn>
                              </p:par>
                            </p:childTnLst>
                          </p:cTn>
                        </p:par>
                        <p:par>
                          <p:cTn id="19" fill="hold">
                            <p:stCondLst>
                              <p:cond delay="100"/>
                            </p:stCondLst>
                            <p:childTnLst>
                              <p:par>
                                <p:cTn id="20" presetID="1" presetClass="entr" presetSubtype="0" fill="hold" nodeType="afterEffect">
                                  <p:stCondLst>
                                    <p:cond delay="0"/>
                                  </p:stCondLst>
                                  <p:childTnLst>
                                    <p:set>
                                      <p:cBhvr>
                                        <p:cTn id="21" dur="1" fill="hold">
                                          <p:stCondLst>
                                            <p:cond delay="9"/>
                                          </p:stCondLst>
                                        </p:cTn>
                                        <p:tgtEl>
                                          <p:spTgt spid="6"/>
                                        </p:tgtEl>
                                        <p:attrNameLst>
                                          <p:attrName>style.visibility</p:attrName>
                                        </p:attrNameLst>
                                      </p:cBhvr>
                                      <p:to>
                                        <p:strVal val="visible"/>
                                      </p:to>
                                    </p:set>
                                  </p:childTnLst>
                                </p:cTn>
                              </p:par>
                            </p:childTnLst>
                          </p:cTn>
                        </p:par>
                        <p:par>
                          <p:cTn id="22" fill="hold">
                            <p:stCondLst>
                              <p:cond delay="110"/>
                            </p:stCondLst>
                            <p:childTnLst>
                              <p:par>
                                <p:cTn id="23" presetID="1" presetClass="entr" presetSubtype="0" fill="hold" nodeType="afterEffect">
                                  <p:stCondLst>
                                    <p:cond delay="0"/>
                                  </p:stCondLst>
                                  <p:childTnLst>
                                    <p:set>
                                      <p:cBhvr>
                                        <p:cTn id="24" dur="1" fill="hold">
                                          <p:stCondLst>
                                            <p:cond delay="9"/>
                                          </p:stCondLst>
                                        </p:cTn>
                                        <p:tgtEl>
                                          <p:spTgt spid="10"/>
                                        </p:tgtEl>
                                        <p:attrNameLst>
                                          <p:attrName>style.visibility</p:attrName>
                                        </p:attrNameLst>
                                      </p:cBhvr>
                                      <p:to>
                                        <p:strVal val="visible"/>
                                      </p:to>
                                    </p:set>
                                  </p:childTnLst>
                                </p:cTn>
                              </p:par>
                            </p:childTnLst>
                          </p:cTn>
                        </p:par>
                        <p:par>
                          <p:cTn id="25" fill="hold">
                            <p:stCondLst>
                              <p:cond delay="120"/>
                            </p:stCondLst>
                            <p:childTnLst>
                              <p:par>
                                <p:cTn id="26" presetID="1" presetClass="entr" presetSubtype="0" fill="hold" nodeType="afterEffect">
                                  <p:stCondLst>
                                    <p:cond delay="0"/>
                                  </p:stCondLst>
                                  <p:childTnLst>
                                    <p:set>
                                      <p:cBhvr>
                                        <p:cTn id="27"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0" y="250825"/>
            <a:ext cx="8229600" cy="612775"/>
          </a:xfrm>
          <a:prstGeom prst="rect">
            <a:avLst/>
          </a:prstGeom>
          <a:noFill/>
        </p:spPr>
        <p:txBody>
          <a:bodyPr>
            <a:noAutofit/>
          </a:bodyPr>
          <a:lstStyle/>
          <a:p>
            <a:r>
              <a:rPr lang="de-DE" sz="4950" b="1" i="1" dirty="0">
                <a:solidFill>
                  <a:srgbClr val="00B0F0"/>
                </a:solidFill>
                <a:latin typeface="AppleStorm" panose="02000603000000000000" pitchFamily="50" charset="0"/>
              </a:rPr>
              <a:t>What about</a:t>
            </a:r>
          </a:p>
        </p:txBody>
      </p:sp>
      <p:sp>
        <p:nvSpPr>
          <p:cNvPr id="4" name="Rectangle 3"/>
          <p:cNvSpPr/>
          <p:nvPr/>
        </p:nvSpPr>
        <p:spPr>
          <a:xfrm rot="21050982">
            <a:off x="4838507" y="708410"/>
            <a:ext cx="2100255" cy="923330"/>
          </a:xfrm>
          <a:prstGeom prst="rect">
            <a:avLst/>
          </a:prstGeom>
        </p:spPr>
        <p:txBody>
          <a:bodyPr wrap="none">
            <a:spAutoFit/>
          </a:bodyPr>
          <a:lstStyle/>
          <a:p>
            <a:r>
              <a:rPr lang="de-DE" sz="5400" b="1" i="1" dirty="0">
                <a:solidFill>
                  <a:schemeClr val="accent1">
                    <a:lumMod val="75000"/>
                  </a:schemeClr>
                </a:solidFill>
                <a:latin typeface="AppleStorm" panose="02000603000000000000" pitchFamily="50" charset="0"/>
              </a:rPr>
              <a:t>Demos</a:t>
            </a:r>
          </a:p>
        </p:txBody>
      </p:sp>
      <p:sp>
        <p:nvSpPr>
          <p:cNvPr id="5" name="Rectangle 4"/>
          <p:cNvSpPr/>
          <p:nvPr/>
        </p:nvSpPr>
        <p:spPr>
          <a:xfrm rot="275144">
            <a:off x="1383163" y="1222333"/>
            <a:ext cx="4382931" cy="923330"/>
          </a:xfrm>
          <a:prstGeom prst="rect">
            <a:avLst/>
          </a:prstGeom>
        </p:spPr>
        <p:txBody>
          <a:bodyPr wrap="none">
            <a:spAutoFit/>
          </a:bodyPr>
          <a:lstStyle/>
          <a:p>
            <a:r>
              <a:rPr lang="de-DE" sz="5400" b="1" i="1" dirty="0">
                <a:solidFill>
                  <a:schemeClr val="accent4">
                    <a:lumMod val="75000"/>
                  </a:schemeClr>
                </a:solidFill>
                <a:latin typeface="AppleStorm" panose="02000603000000000000" pitchFamily="50" charset="0"/>
              </a:rPr>
              <a:t>Presentations</a:t>
            </a:r>
            <a:r>
              <a:rPr lang="de-DE" sz="1350" b="1" i="1" dirty="0">
                <a:solidFill>
                  <a:schemeClr val="accent4">
                    <a:lumMod val="75000"/>
                  </a:schemeClr>
                </a:solidFill>
                <a:latin typeface="AppleStorm" panose="02000603000000000000" pitchFamily="50" charset="0"/>
              </a:rPr>
              <a:t> </a:t>
            </a:r>
          </a:p>
        </p:txBody>
      </p:sp>
      <p:sp>
        <p:nvSpPr>
          <p:cNvPr id="6" name="Rectangle 5"/>
          <p:cNvSpPr/>
          <p:nvPr/>
        </p:nvSpPr>
        <p:spPr>
          <a:xfrm rot="21409105">
            <a:off x="3918384" y="1916753"/>
            <a:ext cx="3940502" cy="784830"/>
          </a:xfrm>
          <a:prstGeom prst="rect">
            <a:avLst/>
          </a:prstGeom>
        </p:spPr>
        <p:txBody>
          <a:bodyPr wrap="none">
            <a:spAutoFit/>
          </a:bodyPr>
          <a:lstStyle/>
          <a:p>
            <a:r>
              <a:rPr lang="de-DE" sz="4500" b="1" i="1" dirty="0">
                <a:solidFill>
                  <a:schemeClr val="accent3"/>
                </a:solidFill>
                <a:latin typeface="AppleStorm" panose="02000603000000000000" pitchFamily="50" charset="0"/>
              </a:rPr>
              <a:t>Morning</a:t>
            </a:r>
            <a:r>
              <a:rPr lang="de-DE" sz="1350" b="1" i="1" dirty="0">
                <a:solidFill>
                  <a:schemeClr val="accent3"/>
                </a:solidFill>
                <a:latin typeface="AppleStorm" panose="02000603000000000000" pitchFamily="50" charset="0"/>
              </a:rPr>
              <a:t>  </a:t>
            </a:r>
            <a:r>
              <a:rPr lang="de-DE" sz="4500" b="1" i="1" dirty="0">
                <a:solidFill>
                  <a:schemeClr val="accent3"/>
                </a:solidFill>
                <a:latin typeface="AppleStorm" panose="02000603000000000000" pitchFamily="50" charset="0"/>
              </a:rPr>
              <a:t>Checks</a:t>
            </a:r>
          </a:p>
        </p:txBody>
      </p:sp>
      <p:sp>
        <p:nvSpPr>
          <p:cNvPr id="9" name="Rectangle 8"/>
          <p:cNvSpPr/>
          <p:nvPr/>
        </p:nvSpPr>
        <p:spPr>
          <a:xfrm>
            <a:off x="2266825" y="4014244"/>
            <a:ext cx="4618572" cy="1015663"/>
          </a:xfrm>
          <a:prstGeom prst="rect">
            <a:avLst/>
          </a:prstGeom>
        </p:spPr>
        <p:txBody>
          <a:bodyPr wrap="none">
            <a:spAutoFit/>
          </a:bodyPr>
          <a:lstStyle/>
          <a:p>
            <a:pPr algn="ctr"/>
            <a:r>
              <a:rPr lang="de-DE" sz="3000" b="1" i="1" dirty="0">
                <a:latin typeface="AppleStorm" panose="02000603000000000000" pitchFamily="50" charset="0"/>
              </a:rPr>
              <a:t>I‘m sure you are already </a:t>
            </a:r>
            <a:br>
              <a:rPr lang="de-DE" sz="3000" b="1" i="1" dirty="0">
                <a:latin typeface="AppleStorm" panose="02000603000000000000" pitchFamily="50" charset="0"/>
              </a:rPr>
            </a:br>
            <a:r>
              <a:rPr lang="de-DE" sz="3000" b="1" i="1" dirty="0">
                <a:latin typeface="AppleStorm" panose="02000603000000000000" pitchFamily="50" charset="0"/>
              </a:rPr>
              <a:t>thinking of more</a:t>
            </a:r>
          </a:p>
        </p:txBody>
      </p:sp>
      <p:sp>
        <p:nvSpPr>
          <p:cNvPr id="11" name="TextBox 10"/>
          <p:cNvSpPr txBox="1"/>
          <p:nvPr/>
        </p:nvSpPr>
        <p:spPr>
          <a:xfrm rot="21098800">
            <a:off x="1491577" y="2744557"/>
            <a:ext cx="4374486" cy="653256"/>
          </a:xfrm>
          <a:prstGeom prst="rect">
            <a:avLst/>
          </a:prstGeom>
          <a:noFill/>
        </p:spPr>
        <p:txBody>
          <a:bodyPr wrap="square" rtlCol="0">
            <a:spAutoFit/>
          </a:bodyPr>
          <a:lstStyle/>
          <a:p>
            <a:pPr>
              <a:lnSpc>
                <a:spcPct val="90000"/>
              </a:lnSpc>
            </a:pPr>
            <a:r>
              <a:rPr lang="en-GB" sz="4050" b="1" i="1" dirty="0">
                <a:solidFill>
                  <a:schemeClr val="accent2">
                    <a:lumMod val="75000"/>
                  </a:schemeClr>
                </a:solidFill>
                <a:latin typeface="AppleStorm" panose="02000603000000000000" pitchFamily="50" charset="0"/>
              </a:rPr>
              <a:t>Incident Response</a:t>
            </a:r>
          </a:p>
        </p:txBody>
      </p:sp>
      <p:sp>
        <p:nvSpPr>
          <p:cNvPr id="12" name="TextBox 11"/>
          <p:cNvSpPr txBox="1"/>
          <p:nvPr/>
        </p:nvSpPr>
        <p:spPr>
          <a:xfrm rot="21361871">
            <a:off x="4046793" y="3129107"/>
            <a:ext cx="4158462" cy="590931"/>
          </a:xfrm>
          <a:prstGeom prst="rect">
            <a:avLst/>
          </a:prstGeom>
          <a:noFill/>
        </p:spPr>
        <p:txBody>
          <a:bodyPr wrap="square" rtlCol="0">
            <a:spAutoFit/>
          </a:bodyPr>
          <a:lstStyle/>
          <a:p>
            <a:pPr>
              <a:lnSpc>
                <a:spcPct val="90000"/>
              </a:lnSpc>
            </a:pPr>
            <a:r>
              <a:rPr lang="en-GB" sz="3600" b="1" i="1" dirty="0">
                <a:solidFill>
                  <a:schemeClr val="accent6"/>
                </a:solidFill>
                <a:latin typeface="AppleStorm" panose="02000603000000000000" pitchFamily="50" charset="0"/>
              </a:rPr>
              <a:t>First Line Support</a:t>
            </a:r>
          </a:p>
        </p:txBody>
      </p:sp>
    </p:spTree>
    <p:extLst>
      <p:ext uri="{BB962C8B-B14F-4D97-AF65-F5344CB8AC3E}">
        <p14:creationId xmlns:p14="http://schemas.microsoft.com/office/powerpoint/2010/main" val="4024046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7D416-4096-4744-A7EA-EFED6BD0E1BA}"/>
              </a:ext>
            </a:extLst>
          </p:cNvPr>
          <p:cNvSpPr>
            <a:spLocks noGrp="1"/>
          </p:cNvSpPr>
          <p:nvPr>
            <p:ph type="title"/>
          </p:nvPr>
        </p:nvSpPr>
        <p:spPr/>
        <p:txBody>
          <a:bodyPr/>
          <a:lstStyle/>
          <a:p>
            <a:r>
              <a:rPr lang="en-US" dirty="0"/>
              <a:t> </a:t>
            </a:r>
          </a:p>
        </p:txBody>
      </p:sp>
      <p:sp>
        <p:nvSpPr>
          <p:cNvPr id="3" name="Inhaltsplatzhalter 2"/>
          <p:cNvSpPr>
            <a:spLocks noGrp="1"/>
          </p:cNvSpPr>
          <p:nvPr>
            <p:ph idx="4294967295"/>
          </p:nvPr>
        </p:nvSpPr>
        <p:spPr>
          <a:xfrm>
            <a:off x="548640" y="1220788"/>
            <a:ext cx="8595360" cy="1621472"/>
          </a:xfrm>
        </p:spPr>
        <p:txBody>
          <a:bodyPr/>
          <a:lstStyle/>
          <a:p>
            <a:r>
              <a:rPr lang="en-GB" sz="2800" dirty="0">
                <a:solidFill>
                  <a:schemeClr val="tx2"/>
                </a:solidFill>
              </a:rPr>
              <a:t>Pester provides a framework for running unit tests to execute and validate PowerShell commands from within PowerShell</a:t>
            </a:r>
          </a:p>
          <a:p>
            <a:endParaRPr lang="de-DE" sz="2800" dirty="0">
              <a:solidFill>
                <a:schemeClr val="tx2"/>
              </a:solidFill>
            </a:endParaRPr>
          </a:p>
        </p:txBody>
      </p:sp>
      <p:sp>
        <p:nvSpPr>
          <p:cNvPr id="5" name="TextBox 4"/>
          <p:cNvSpPr txBox="1"/>
          <p:nvPr/>
        </p:nvSpPr>
        <p:spPr>
          <a:xfrm>
            <a:off x="4139954" y="3929435"/>
            <a:ext cx="3796477" cy="369332"/>
          </a:xfrm>
          <a:prstGeom prst="rect">
            <a:avLst/>
          </a:prstGeom>
          <a:noFill/>
        </p:spPr>
        <p:txBody>
          <a:bodyPr wrap="square" rtlCol="0" anchor="t">
            <a:spAutoFit/>
          </a:bodyPr>
          <a:lstStyle/>
          <a:p>
            <a:r>
              <a:rPr lang="en-GB" dirty="0">
                <a:solidFill>
                  <a:schemeClr val="tx2"/>
                </a:solidFill>
              </a:rPr>
              <a:t>        sqlps.io/pester  </a:t>
            </a:r>
            <a:endParaRPr lang="en-US" sz="1350" dirty="0">
              <a:solidFill>
                <a:schemeClr val="tx2"/>
              </a:solidFill>
            </a:endParaRPr>
          </a:p>
        </p:txBody>
      </p:sp>
      <p:sp>
        <p:nvSpPr>
          <p:cNvPr id="6" name="Title 1">
            <a:extLst>
              <a:ext uri="{FF2B5EF4-FFF2-40B4-BE49-F238E27FC236}">
                <a16:creationId xmlns:a16="http://schemas.microsoft.com/office/drawing/2014/main" id="{04E7D2DD-30F8-44B3-8D42-EBE3C4D17B93}"/>
              </a:ext>
            </a:extLst>
          </p:cNvPr>
          <p:cNvSpPr txBox="1">
            <a:spLocks/>
          </p:cNvSpPr>
          <p:nvPr/>
        </p:nvSpPr>
        <p:spPr>
          <a:xfrm>
            <a:off x="457200" y="251227"/>
            <a:ext cx="8229600" cy="612956"/>
          </a:xfrm>
          <a:prstGeom prst="rect">
            <a:avLst/>
          </a:prstGeom>
        </p:spPr>
        <p:txBody>
          <a:bodyPr vert="horz" lIns="91440" tIns="45720" rIns="91440" bIns="45720" rtlCol="0" anchor="b" anchorCtr="0">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0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What is Pester?</a:t>
            </a:r>
          </a:p>
        </p:txBody>
      </p:sp>
    </p:spTree>
    <p:extLst>
      <p:ext uri="{BB962C8B-B14F-4D97-AF65-F5344CB8AC3E}">
        <p14:creationId xmlns:p14="http://schemas.microsoft.com/office/powerpoint/2010/main" val="3522463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0BD190-7C53-4AEE-9871-FC1B5914B9B9}"/>
              </a:ext>
            </a:extLst>
          </p:cNvPr>
          <p:cNvSpPr txBox="1">
            <a:spLocks/>
          </p:cNvSpPr>
          <p:nvPr/>
        </p:nvSpPr>
        <p:spPr>
          <a:xfrm>
            <a:off x="241704" y="259963"/>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What Does Pester Look Like?</a:t>
            </a:r>
          </a:p>
        </p:txBody>
      </p:sp>
      <p:sp>
        <p:nvSpPr>
          <p:cNvPr id="3" name="Title 2">
            <a:extLst>
              <a:ext uri="{FF2B5EF4-FFF2-40B4-BE49-F238E27FC236}">
                <a16:creationId xmlns:a16="http://schemas.microsoft.com/office/drawing/2014/main" id="{CB9EF02C-CD17-43E5-A638-05F4416CE267}"/>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2D3F7040-8459-4EA7-9CD0-B6D4C0B19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48" y="744322"/>
            <a:ext cx="7294359" cy="4103077"/>
          </a:xfrm>
          <a:prstGeom prst="rect">
            <a:avLst/>
          </a:prstGeom>
        </p:spPr>
      </p:pic>
    </p:spTree>
    <p:extLst>
      <p:ext uri="{BB962C8B-B14F-4D97-AF65-F5344CB8AC3E}">
        <p14:creationId xmlns:p14="http://schemas.microsoft.com/office/powerpoint/2010/main" val="2715791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757" y="1004244"/>
            <a:ext cx="4549493" cy="3594099"/>
          </a:xfrm>
          <a:prstGeom prst="rect">
            <a:avLst/>
          </a:prstGeom>
        </p:spPr>
      </p:pic>
      <p:sp>
        <p:nvSpPr>
          <p:cNvPr id="4" name="Title 1">
            <a:extLst>
              <a:ext uri="{FF2B5EF4-FFF2-40B4-BE49-F238E27FC236}">
                <a16:creationId xmlns:a16="http://schemas.microsoft.com/office/drawing/2014/main" id="{ADFA8C7B-DAA1-4892-A5B4-97D86ED6B4CD}"/>
              </a:ext>
            </a:extLst>
          </p:cNvPr>
          <p:cNvSpPr txBox="1">
            <a:spLocks/>
          </p:cNvSpPr>
          <p:nvPr/>
        </p:nvSpPr>
        <p:spPr>
          <a:xfrm>
            <a:off x="407695" y="28460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Apologies. Forgive Me!</a:t>
            </a:r>
            <a:endParaRPr lang="en-GB" sz="1800" dirty="0"/>
          </a:p>
        </p:txBody>
      </p:sp>
    </p:spTree>
    <p:extLst>
      <p:ext uri="{BB962C8B-B14F-4D97-AF65-F5344CB8AC3E}">
        <p14:creationId xmlns:p14="http://schemas.microsoft.com/office/powerpoint/2010/main" val="1852375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 – Part 1</a:t>
            </a:r>
            <a:br>
              <a:rPr lang="en-GB" dirty="0"/>
            </a:br>
            <a:endParaRPr lang="en-US" dirty="0"/>
          </a:p>
        </p:txBody>
      </p:sp>
      <p:sp>
        <p:nvSpPr>
          <p:cNvPr id="6" name="TextBox 5"/>
          <p:cNvSpPr txBox="1"/>
          <p:nvPr/>
        </p:nvSpPr>
        <p:spPr>
          <a:xfrm>
            <a:off x="0" y="4738278"/>
            <a:ext cx="9143999" cy="276999"/>
          </a:xfrm>
          <a:prstGeom prst="rect">
            <a:avLst/>
          </a:prstGeom>
          <a:noFill/>
        </p:spPr>
        <p:txBody>
          <a:bodyPr wrap="square" rtlCol="0">
            <a:spAutoFit/>
          </a:bodyPr>
          <a:lstStyle/>
          <a:p>
            <a:pPr algn="ctr"/>
            <a:r>
              <a:rPr lang="en-GB" sz="12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448464" y="264064"/>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1800" dirty="0"/>
          </a:p>
        </p:txBody>
      </p:sp>
      <p:sp>
        <p:nvSpPr>
          <p:cNvPr id="7" name="Inhaltsplatzhalter 2">
            <a:extLst>
              <a:ext uri="{FF2B5EF4-FFF2-40B4-BE49-F238E27FC236}">
                <a16:creationId xmlns:a16="http://schemas.microsoft.com/office/drawing/2014/main" id="{2353A682-2332-4529-9044-28F3D4D5A962}"/>
              </a:ext>
            </a:extLst>
          </p:cNvPr>
          <p:cNvSpPr txBox="1">
            <a:spLocks/>
          </p:cNvSpPr>
          <p:nvPr/>
        </p:nvSpPr>
        <p:spPr>
          <a:xfrm>
            <a:off x="268165" y="876300"/>
            <a:ext cx="8875835" cy="3686908"/>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solidFill>
                  <a:srgbClr val="00B050"/>
                </a:solidFill>
              </a:rPr>
              <a:t>-Be</a:t>
            </a:r>
            <a:r>
              <a:rPr lang="en-GB" sz="1400" dirty="0"/>
              <a:t>			Compares one object with another for equality. Case Insensitive</a:t>
            </a:r>
            <a:br>
              <a:rPr lang="en-GB" sz="1400" dirty="0"/>
            </a:br>
            <a:r>
              <a:rPr lang="en-GB" sz="1400" dirty="0"/>
              <a:t>-</a:t>
            </a:r>
            <a:r>
              <a:rPr lang="en-GB" sz="1400" dirty="0" err="1">
                <a:solidFill>
                  <a:srgbClr val="00B050"/>
                </a:solidFill>
              </a:rPr>
              <a:t>BeExactly</a:t>
            </a:r>
            <a:r>
              <a:rPr lang="en-GB" sz="1400" dirty="0">
                <a:solidFill>
                  <a:srgbClr val="00B050"/>
                </a:solidFill>
              </a:rPr>
              <a:t>			</a:t>
            </a:r>
            <a:r>
              <a:rPr lang="en-GB" sz="1400" dirty="0"/>
              <a:t>Compares one object with another for equality. Case Sensitive</a:t>
            </a:r>
            <a:br>
              <a:rPr lang="en-GB" sz="1400" dirty="0"/>
            </a:br>
            <a:r>
              <a:rPr lang="en-GB" sz="1400" dirty="0"/>
              <a:t>-</a:t>
            </a:r>
            <a:r>
              <a:rPr lang="en-GB" sz="1400" dirty="0" err="1">
                <a:solidFill>
                  <a:srgbClr val="00B050"/>
                </a:solidFill>
              </a:rPr>
              <a:t>BeGreaterThan</a:t>
            </a:r>
            <a:r>
              <a:rPr lang="en-GB" sz="1400" dirty="0">
                <a:solidFill>
                  <a:srgbClr val="00B050"/>
                </a:solidFill>
              </a:rPr>
              <a:t>		</a:t>
            </a:r>
            <a:r>
              <a:rPr lang="en-GB" sz="1400" dirty="0"/>
              <a:t>Asserts that a number is greater than an expected value.</a:t>
            </a:r>
            <a:br>
              <a:rPr lang="en-GB" sz="1400" dirty="0"/>
            </a:br>
            <a:r>
              <a:rPr lang="en-GB" sz="1400" dirty="0"/>
              <a:t>-</a:t>
            </a:r>
            <a:r>
              <a:rPr lang="en-GB" sz="1400" dirty="0" err="1">
                <a:solidFill>
                  <a:srgbClr val="00B050"/>
                </a:solidFill>
              </a:rPr>
              <a:t>BeLessThan</a:t>
            </a:r>
            <a:r>
              <a:rPr lang="en-GB" sz="1400" dirty="0">
                <a:solidFill>
                  <a:srgbClr val="00B050"/>
                </a:solidFill>
              </a:rPr>
              <a:t>		</a:t>
            </a:r>
            <a:r>
              <a:rPr lang="en-GB" sz="1400" dirty="0"/>
              <a:t>Asserts that a number is less than an expected value.</a:t>
            </a:r>
          </a:p>
          <a:p>
            <a:r>
              <a:rPr lang="en-GB" sz="1400" dirty="0">
                <a:solidFill>
                  <a:srgbClr val="1DB14B"/>
                </a:solidFill>
              </a:rPr>
              <a:t>-</a:t>
            </a:r>
            <a:r>
              <a:rPr lang="en-GB" sz="1400" dirty="0" err="1">
                <a:solidFill>
                  <a:srgbClr val="1DB14B"/>
                </a:solidFill>
              </a:rPr>
              <a:t>BeIn</a:t>
            </a:r>
            <a:r>
              <a:rPr lang="en-GB" sz="1400" dirty="0">
                <a:solidFill>
                  <a:srgbClr val="1DB14B"/>
                </a:solidFill>
              </a:rPr>
              <a:t>			</a:t>
            </a:r>
            <a:r>
              <a:rPr lang="en-GB" sz="1400" dirty="0"/>
              <a:t>Asserts that the actual value is contained by the array/collection</a:t>
            </a:r>
            <a:br>
              <a:rPr lang="en-GB" sz="1400" dirty="0"/>
            </a:br>
            <a:r>
              <a:rPr lang="en-GB" sz="1400" dirty="0"/>
              <a:t>-</a:t>
            </a:r>
            <a:r>
              <a:rPr lang="en-GB" sz="1400" dirty="0" err="1">
                <a:solidFill>
                  <a:srgbClr val="00B050"/>
                </a:solidFill>
              </a:rPr>
              <a:t>BeLike</a:t>
            </a:r>
            <a:r>
              <a:rPr lang="en-GB" sz="1400" dirty="0">
                <a:solidFill>
                  <a:srgbClr val="00B050"/>
                </a:solidFill>
              </a:rPr>
              <a:t>	</a:t>
            </a:r>
            <a:r>
              <a:rPr lang="en-GB" sz="1400" dirty="0"/>
              <a:t>  		Matches a wildcard pattern using -like operator. Case Insensitive</a:t>
            </a:r>
            <a:br>
              <a:rPr lang="en-GB" sz="1400" dirty="0"/>
            </a:br>
            <a:r>
              <a:rPr lang="en-GB" sz="1400" dirty="0"/>
              <a:t>-</a:t>
            </a:r>
            <a:r>
              <a:rPr lang="en-GB" sz="1400" dirty="0" err="1">
                <a:solidFill>
                  <a:srgbClr val="00B050"/>
                </a:solidFill>
              </a:rPr>
              <a:t>BeLikeExactly</a:t>
            </a:r>
            <a:r>
              <a:rPr lang="en-GB" sz="1400" dirty="0">
                <a:solidFill>
                  <a:srgbClr val="00B050"/>
                </a:solidFill>
              </a:rPr>
              <a:t>  		</a:t>
            </a:r>
            <a:r>
              <a:rPr lang="en-GB" sz="1400" dirty="0"/>
              <a:t>Matches a wildcard pattern using -like operator. Case Sensitive</a:t>
            </a:r>
            <a:br>
              <a:rPr lang="en-GB" sz="1400" dirty="0"/>
            </a:br>
            <a:r>
              <a:rPr lang="en-GB" sz="1400" dirty="0"/>
              <a:t>-</a:t>
            </a:r>
            <a:r>
              <a:rPr lang="en-GB" sz="1400" dirty="0" err="1">
                <a:solidFill>
                  <a:srgbClr val="00B050"/>
                </a:solidFill>
              </a:rPr>
              <a:t>BeOfType</a:t>
            </a:r>
            <a:r>
              <a:rPr lang="en-GB" sz="1400" dirty="0">
                <a:solidFill>
                  <a:srgbClr val="00B050"/>
                </a:solidFill>
              </a:rPr>
              <a:t>			</a:t>
            </a:r>
            <a:r>
              <a:rPr lang="en-GB" sz="1400" dirty="0"/>
              <a:t>Asserts that the actual value should be an object of a specified type</a:t>
            </a:r>
            <a:br>
              <a:rPr lang="en-GB" sz="1400" dirty="0"/>
            </a:br>
            <a:r>
              <a:rPr lang="en-GB" sz="1400" dirty="0"/>
              <a:t>-</a:t>
            </a:r>
            <a:r>
              <a:rPr lang="en-GB" sz="1400" dirty="0">
                <a:solidFill>
                  <a:srgbClr val="00B050"/>
                </a:solidFill>
              </a:rPr>
              <a:t>Exist			</a:t>
            </a:r>
            <a:r>
              <a:rPr lang="en-GB" sz="1400" dirty="0"/>
              <a:t>Checks if the object calling Exist is present in a PS Provider.</a:t>
            </a:r>
            <a:br>
              <a:rPr lang="en-GB" sz="1400" dirty="0"/>
            </a:br>
            <a:r>
              <a:rPr lang="en-GB" sz="1400" dirty="0"/>
              <a:t>-</a:t>
            </a:r>
            <a:r>
              <a:rPr lang="en-GB" sz="1400" dirty="0" err="1">
                <a:solidFill>
                  <a:srgbClr val="1DB14B"/>
                </a:solidFill>
              </a:rPr>
              <a:t>FileContentMatch</a:t>
            </a:r>
            <a:r>
              <a:rPr lang="en-GB" sz="1400" dirty="0"/>
              <a:t>   		Checks to see if a file contains the specified text. Case Insensitive</a:t>
            </a:r>
          </a:p>
          <a:p>
            <a:r>
              <a:rPr lang="en-GB" sz="1400" dirty="0"/>
              <a:t>-</a:t>
            </a:r>
            <a:r>
              <a:rPr lang="en-GB" sz="1400" dirty="0" err="1">
                <a:solidFill>
                  <a:srgbClr val="1DB14B"/>
                </a:solidFill>
              </a:rPr>
              <a:t>FileContentMatchExactly</a:t>
            </a:r>
            <a:r>
              <a:rPr lang="en-GB" sz="1400" dirty="0"/>
              <a:t>   	Checks to see if a file contains the specified text. Case Sensitive</a:t>
            </a:r>
            <a:br>
              <a:rPr lang="en-GB" sz="1400" dirty="0"/>
            </a:br>
            <a:r>
              <a:rPr lang="en-GB" sz="1400" dirty="0"/>
              <a:t>-</a:t>
            </a:r>
            <a:r>
              <a:rPr lang="en-GB" sz="1400" dirty="0" err="1">
                <a:solidFill>
                  <a:srgbClr val="00B050"/>
                </a:solidFill>
              </a:rPr>
              <a:t>ContainExactly</a:t>
            </a:r>
            <a:r>
              <a:rPr lang="en-GB" sz="1400" dirty="0">
                <a:solidFill>
                  <a:srgbClr val="00B050"/>
                </a:solidFill>
              </a:rPr>
              <a:t> </a:t>
            </a:r>
            <a:r>
              <a:rPr lang="en-GB" sz="1400" dirty="0"/>
              <a:t>  		Checks to see if a file contains the specified text. Case Sensitive</a:t>
            </a:r>
            <a:br>
              <a:rPr lang="en-GB" sz="1400" dirty="0"/>
            </a:br>
            <a:r>
              <a:rPr lang="en-GB" sz="1400" dirty="0"/>
              <a:t>-</a:t>
            </a:r>
            <a:r>
              <a:rPr lang="en-GB" sz="1400" dirty="0">
                <a:solidFill>
                  <a:srgbClr val="00B050"/>
                </a:solidFill>
              </a:rPr>
              <a:t>Match	</a:t>
            </a:r>
            <a:r>
              <a:rPr lang="en-GB" sz="1400" dirty="0"/>
              <a:t>   		Uses a regular expression to compare two objects. Case Insensitive</a:t>
            </a:r>
            <a:br>
              <a:rPr lang="en-GB" sz="1400" dirty="0"/>
            </a:br>
            <a:r>
              <a:rPr lang="en-GB" sz="1400" dirty="0"/>
              <a:t>-</a:t>
            </a:r>
            <a:r>
              <a:rPr lang="en-GB" sz="1400" dirty="0" err="1">
                <a:solidFill>
                  <a:srgbClr val="00B050"/>
                </a:solidFill>
              </a:rPr>
              <a:t>MatchExactly</a:t>
            </a:r>
            <a:r>
              <a:rPr lang="en-GB" sz="1400" dirty="0">
                <a:solidFill>
                  <a:srgbClr val="00B050"/>
                </a:solidFill>
              </a:rPr>
              <a:t>		</a:t>
            </a:r>
            <a:r>
              <a:rPr lang="en-GB" sz="1400" dirty="0"/>
              <a:t>Uses a regular expression to compare two objects. Case Sensitive</a:t>
            </a:r>
            <a:br>
              <a:rPr lang="en-GB" sz="1400" dirty="0"/>
            </a:br>
            <a:r>
              <a:rPr lang="en-GB" sz="1400" dirty="0"/>
              <a:t>-</a:t>
            </a:r>
            <a:r>
              <a:rPr lang="en-GB" sz="1400" dirty="0">
                <a:solidFill>
                  <a:srgbClr val="00B050"/>
                </a:solidFill>
              </a:rPr>
              <a:t>Throw	   </a:t>
            </a:r>
            <a:r>
              <a:rPr lang="en-GB" sz="1400" dirty="0"/>
              <a:t>		Checks if an exception was thrown in the input </a:t>
            </a:r>
            <a:r>
              <a:rPr lang="en-GB" sz="1400" dirty="0" err="1"/>
              <a:t>ScriptBlock</a:t>
            </a:r>
            <a:r>
              <a:rPr lang="en-GB" sz="1400" dirty="0"/>
              <a:t>. </a:t>
            </a:r>
            <a:br>
              <a:rPr lang="en-GB" sz="1400" dirty="0"/>
            </a:br>
            <a:r>
              <a:rPr lang="en-GB" sz="1400" dirty="0"/>
              <a:t>-</a:t>
            </a:r>
            <a:r>
              <a:rPr lang="en-GB" sz="1400" dirty="0" err="1">
                <a:solidFill>
                  <a:srgbClr val="00B050"/>
                </a:solidFill>
              </a:rPr>
              <a:t>BeNullOrEmpty</a:t>
            </a:r>
            <a:r>
              <a:rPr lang="en-GB" sz="1400" dirty="0"/>
              <a:t> 		Checks values for null or empty (strings).</a:t>
            </a:r>
          </a:p>
          <a:p>
            <a:endParaRPr lang="de-DE" sz="1400" dirty="0"/>
          </a:p>
        </p:txBody>
      </p:sp>
    </p:spTree>
    <p:extLst>
      <p:ext uri="{BB962C8B-B14F-4D97-AF65-F5344CB8AC3E}">
        <p14:creationId xmlns:p14="http://schemas.microsoft.com/office/powerpoint/2010/main" val="610033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 – Part 2</a:t>
            </a:r>
            <a:br>
              <a:rPr lang="en-GB" dirty="0"/>
            </a:br>
            <a:endParaRPr lang="en-US" dirty="0"/>
          </a:p>
        </p:txBody>
      </p:sp>
      <p:sp>
        <p:nvSpPr>
          <p:cNvPr id="6" name="TextBox 5"/>
          <p:cNvSpPr txBox="1"/>
          <p:nvPr/>
        </p:nvSpPr>
        <p:spPr>
          <a:xfrm>
            <a:off x="0" y="4738278"/>
            <a:ext cx="9143999" cy="276999"/>
          </a:xfrm>
          <a:prstGeom prst="rect">
            <a:avLst/>
          </a:prstGeom>
          <a:noFill/>
        </p:spPr>
        <p:txBody>
          <a:bodyPr wrap="square" rtlCol="0">
            <a:spAutoFit/>
          </a:bodyPr>
          <a:lstStyle/>
          <a:p>
            <a:pPr algn="ctr"/>
            <a:r>
              <a:rPr lang="en-GB" sz="12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448464" y="264064"/>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1800" dirty="0"/>
          </a:p>
        </p:txBody>
      </p:sp>
      <p:sp>
        <p:nvSpPr>
          <p:cNvPr id="7" name="Inhaltsplatzhalter 2">
            <a:extLst>
              <a:ext uri="{FF2B5EF4-FFF2-40B4-BE49-F238E27FC236}">
                <a16:creationId xmlns:a16="http://schemas.microsoft.com/office/drawing/2014/main" id="{2353A682-2332-4529-9044-28F3D4D5A962}"/>
              </a:ext>
            </a:extLst>
          </p:cNvPr>
          <p:cNvSpPr txBox="1">
            <a:spLocks/>
          </p:cNvSpPr>
          <p:nvPr/>
        </p:nvSpPr>
        <p:spPr>
          <a:xfrm>
            <a:off x="268165" y="876300"/>
            <a:ext cx="8875835" cy="3686908"/>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solidFill>
                  <a:srgbClr val="00B050"/>
                </a:solidFill>
              </a:rPr>
              <a:t>-Be</a:t>
            </a:r>
            <a:r>
              <a:rPr lang="en-GB" sz="1400" dirty="0"/>
              <a:t>			Compares one object with another for equality. Case Insensitive</a:t>
            </a:r>
            <a:br>
              <a:rPr lang="en-GB" sz="1400" dirty="0"/>
            </a:br>
            <a:r>
              <a:rPr lang="en-GB" sz="1400" dirty="0"/>
              <a:t>-</a:t>
            </a:r>
            <a:r>
              <a:rPr lang="en-GB" sz="1400" dirty="0" err="1">
                <a:solidFill>
                  <a:srgbClr val="00B050"/>
                </a:solidFill>
              </a:rPr>
              <a:t>BeExactly</a:t>
            </a:r>
            <a:r>
              <a:rPr lang="en-GB" sz="1400" dirty="0">
                <a:solidFill>
                  <a:srgbClr val="00B050"/>
                </a:solidFill>
              </a:rPr>
              <a:t>			</a:t>
            </a:r>
            <a:r>
              <a:rPr lang="en-GB" sz="1400" dirty="0"/>
              <a:t>Compares one object with another for equality. Case Sensitive</a:t>
            </a:r>
            <a:br>
              <a:rPr lang="en-GB" sz="1400" dirty="0"/>
            </a:br>
            <a:r>
              <a:rPr lang="en-GB" sz="1400" dirty="0"/>
              <a:t>-</a:t>
            </a:r>
            <a:r>
              <a:rPr lang="en-GB" sz="1400" dirty="0" err="1">
                <a:solidFill>
                  <a:srgbClr val="00B050"/>
                </a:solidFill>
              </a:rPr>
              <a:t>BeGreaterThan</a:t>
            </a:r>
            <a:r>
              <a:rPr lang="en-GB" sz="1400" dirty="0">
                <a:solidFill>
                  <a:srgbClr val="00B050"/>
                </a:solidFill>
              </a:rPr>
              <a:t>		</a:t>
            </a:r>
            <a:r>
              <a:rPr lang="en-GB" sz="1400" dirty="0"/>
              <a:t>Asserts that a number is greater than an expected value.</a:t>
            </a:r>
            <a:br>
              <a:rPr lang="en-GB" sz="1400" dirty="0"/>
            </a:br>
            <a:r>
              <a:rPr lang="en-GB" sz="1400" dirty="0"/>
              <a:t>-</a:t>
            </a:r>
            <a:r>
              <a:rPr lang="en-GB" sz="1400" dirty="0" err="1">
                <a:solidFill>
                  <a:srgbClr val="00B050"/>
                </a:solidFill>
              </a:rPr>
              <a:t>BeLessThan</a:t>
            </a:r>
            <a:r>
              <a:rPr lang="en-GB" sz="1400" dirty="0">
                <a:solidFill>
                  <a:srgbClr val="00B050"/>
                </a:solidFill>
              </a:rPr>
              <a:t>		</a:t>
            </a:r>
            <a:r>
              <a:rPr lang="en-GB" sz="1400" dirty="0"/>
              <a:t>Asserts that a number is less than an expected value.</a:t>
            </a:r>
          </a:p>
          <a:p>
            <a:r>
              <a:rPr lang="en-GB" sz="1400" dirty="0">
                <a:solidFill>
                  <a:srgbClr val="1DB14B"/>
                </a:solidFill>
              </a:rPr>
              <a:t>-</a:t>
            </a:r>
            <a:r>
              <a:rPr lang="en-GB" sz="1400" dirty="0" err="1">
                <a:solidFill>
                  <a:srgbClr val="1DB14B"/>
                </a:solidFill>
              </a:rPr>
              <a:t>BeIn</a:t>
            </a:r>
            <a:r>
              <a:rPr lang="en-GB" sz="1400" dirty="0">
                <a:solidFill>
                  <a:srgbClr val="1DB14B"/>
                </a:solidFill>
              </a:rPr>
              <a:t>			</a:t>
            </a:r>
            <a:r>
              <a:rPr lang="en-GB" sz="1400" dirty="0"/>
              <a:t>Asserts that the actual value is contained by the array/collection</a:t>
            </a:r>
            <a:br>
              <a:rPr lang="en-GB" sz="1400" dirty="0"/>
            </a:br>
            <a:r>
              <a:rPr lang="en-GB" sz="1400" dirty="0"/>
              <a:t>-</a:t>
            </a:r>
            <a:r>
              <a:rPr lang="en-GB" sz="1400" dirty="0" err="1">
                <a:solidFill>
                  <a:srgbClr val="00B050"/>
                </a:solidFill>
              </a:rPr>
              <a:t>BeLike</a:t>
            </a:r>
            <a:r>
              <a:rPr lang="en-GB" sz="1400" dirty="0">
                <a:solidFill>
                  <a:srgbClr val="00B050"/>
                </a:solidFill>
              </a:rPr>
              <a:t>	</a:t>
            </a:r>
            <a:r>
              <a:rPr lang="en-GB" sz="1400" dirty="0"/>
              <a:t>  		Matches a wildcard pattern using -like operator. Case Insensitive</a:t>
            </a:r>
            <a:br>
              <a:rPr lang="en-GB" sz="1400" dirty="0"/>
            </a:br>
            <a:r>
              <a:rPr lang="en-GB" sz="1400" dirty="0"/>
              <a:t>-</a:t>
            </a:r>
            <a:r>
              <a:rPr lang="en-GB" sz="1400" dirty="0" err="1">
                <a:solidFill>
                  <a:srgbClr val="00B050"/>
                </a:solidFill>
              </a:rPr>
              <a:t>BeLikeExactly</a:t>
            </a:r>
            <a:r>
              <a:rPr lang="en-GB" sz="1400" dirty="0">
                <a:solidFill>
                  <a:srgbClr val="00B050"/>
                </a:solidFill>
              </a:rPr>
              <a:t>  		</a:t>
            </a:r>
            <a:r>
              <a:rPr lang="en-GB" sz="1400" dirty="0"/>
              <a:t>Matches a wildcard pattern using -like operator. Case Sensitive</a:t>
            </a:r>
            <a:br>
              <a:rPr lang="en-GB" sz="1400" dirty="0"/>
            </a:br>
            <a:r>
              <a:rPr lang="en-GB" sz="1400" dirty="0"/>
              <a:t>-</a:t>
            </a:r>
            <a:r>
              <a:rPr lang="en-GB" sz="1400" dirty="0" err="1">
                <a:solidFill>
                  <a:srgbClr val="00B050"/>
                </a:solidFill>
              </a:rPr>
              <a:t>BeOfType</a:t>
            </a:r>
            <a:r>
              <a:rPr lang="en-GB" sz="1400" dirty="0">
                <a:solidFill>
                  <a:srgbClr val="00B050"/>
                </a:solidFill>
              </a:rPr>
              <a:t>			</a:t>
            </a:r>
            <a:r>
              <a:rPr lang="en-GB" sz="1400" dirty="0"/>
              <a:t>Asserts that the actual value should be an object of a specified type</a:t>
            </a:r>
            <a:br>
              <a:rPr lang="en-GB" sz="1400" dirty="0"/>
            </a:br>
            <a:r>
              <a:rPr lang="en-GB" sz="1400" dirty="0"/>
              <a:t>-</a:t>
            </a:r>
            <a:r>
              <a:rPr lang="en-GB" sz="1400" dirty="0">
                <a:solidFill>
                  <a:srgbClr val="00B050"/>
                </a:solidFill>
              </a:rPr>
              <a:t>Exist			</a:t>
            </a:r>
            <a:r>
              <a:rPr lang="en-GB" sz="1400" dirty="0"/>
              <a:t>Checks if the object calling Exist is present in a PS Provider.</a:t>
            </a:r>
            <a:br>
              <a:rPr lang="en-GB" sz="1400" dirty="0"/>
            </a:br>
            <a:r>
              <a:rPr lang="en-GB" sz="1400" dirty="0"/>
              <a:t>-</a:t>
            </a:r>
            <a:r>
              <a:rPr lang="en-GB" sz="1400" dirty="0" err="1">
                <a:solidFill>
                  <a:srgbClr val="1DB14B"/>
                </a:solidFill>
              </a:rPr>
              <a:t>FileContentMatch</a:t>
            </a:r>
            <a:r>
              <a:rPr lang="en-GB" sz="1400" dirty="0"/>
              <a:t>   		Checks to see if a file contains the specified text. Case Insensitive</a:t>
            </a:r>
          </a:p>
          <a:p>
            <a:r>
              <a:rPr lang="en-GB" sz="1400" dirty="0"/>
              <a:t>-</a:t>
            </a:r>
            <a:r>
              <a:rPr lang="en-GB" sz="1400" dirty="0" err="1">
                <a:solidFill>
                  <a:srgbClr val="1DB14B"/>
                </a:solidFill>
              </a:rPr>
              <a:t>FileContentMatchExactly</a:t>
            </a:r>
            <a:r>
              <a:rPr lang="en-GB" sz="1400" dirty="0"/>
              <a:t>   	Checks to see if a file contains the specified text. Case Sensitive</a:t>
            </a:r>
            <a:br>
              <a:rPr lang="en-GB" sz="1400" dirty="0"/>
            </a:br>
            <a:r>
              <a:rPr lang="en-GB" sz="1400" dirty="0"/>
              <a:t>-</a:t>
            </a:r>
            <a:r>
              <a:rPr lang="en-GB" sz="1400" dirty="0" err="1">
                <a:solidFill>
                  <a:srgbClr val="00B050"/>
                </a:solidFill>
              </a:rPr>
              <a:t>ContainExactly</a:t>
            </a:r>
            <a:r>
              <a:rPr lang="en-GB" sz="1400" dirty="0">
                <a:solidFill>
                  <a:srgbClr val="00B050"/>
                </a:solidFill>
              </a:rPr>
              <a:t> </a:t>
            </a:r>
            <a:r>
              <a:rPr lang="en-GB" sz="1400" dirty="0"/>
              <a:t>  		Checks to see if a file contains the specified text. Case Sensitive</a:t>
            </a:r>
            <a:br>
              <a:rPr lang="en-GB" sz="1400" dirty="0"/>
            </a:br>
            <a:r>
              <a:rPr lang="en-GB" sz="1400" dirty="0"/>
              <a:t>-</a:t>
            </a:r>
            <a:r>
              <a:rPr lang="en-GB" sz="1400" dirty="0">
                <a:solidFill>
                  <a:srgbClr val="00B050"/>
                </a:solidFill>
              </a:rPr>
              <a:t>Match	</a:t>
            </a:r>
            <a:r>
              <a:rPr lang="en-GB" sz="1400" dirty="0"/>
              <a:t>   		Uses a regular expression to compare two objects. Case Insensitive</a:t>
            </a:r>
            <a:br>
              <a:rPr lang="en-GB" sz="1400" dirty="0"/>
            </a:br>
            <a:r>
              <a:rPr lang="en-GB" sz="1400" dirty="0"/>
              <a:t>-</a:t>
            </a:r>
            <a:r>
              <a:rPr lang="en-GB" sz="1400" dirty="0" err="1">
                <a:solidFill>
                  <a:srgbClr val="00B050"/>
                </a:solidFill>
              </a:rPr>
              <a:t>MatchExactly</a:t>
            </a:r>
            <a:r>
              <a:rPr lang="en-GB" sz="1400" dirty="0">
                <a:solidFill>
                  <a:srgbClr val="00B050"/>
                </a:solidFill>
              </a:rPr>
              <a:t>		</a:t>
            </a:r>
            <a:r>
              <a:rPr lang="en-GB" sz="1400" dirty="0"/>
              <a:t>Uses a regular expression to compare two objects. Case Sensitive</a:t>
            </a:r>
            <a:br>
              <a:rPr lang="en-GB" sz="1400" dirty="0"/>
            </a:br>
            <a:r>
              <a:rPr lang="en-GB" sz="1400" dirty="0"/>
              <a:t>-</a:t>
            </a:r>
            <a:r>
              <a:rPr lang="en-GB" sz="1400" dirty="0">
                <a:solidFill>
                  <a:srgbClr val="00B050"/>
                </a:solidFill>
              </a:rPr>
              <a:t>Throw	   </a:t>
            </a:r>
            <a:r>
              <a:rPr lang="en-GB" sz="1400" dirty="0"/>
              <a:t>		Checks if an exception was thrown in the input </a:t>
            </a:r>
            <a:r>
              <a:rPr lang="en-GB" sz="1400" dirty="0" err="1"/>
              <a:t>ScriptBlock</a:t>
            </a:r>
            <a:r>
              <a:rPr lang="en-GB" sz="1400" dirty="0"/>
              <a:t>. </a:t>
            </a:r>
            <a:br>
              <a:rPr lang="en-GB" sz="1400" dirty="0"/>
            </a:br>
            <a:r>
              <a:rPr lang="en-GB" sz="1400" dirty="0"/>
              <a:t>-</a:t>
            </a:r>
            <a:r>
              <a:rPr lang="en-GB" sz="1400" dirty="0" err="1">
                <a:solidFill>
                  <a:srgbClr val="00B050"/>
                </a:solidFill>
              </a:rPr>
              <a:t>BeNullOrEmpty</a:t>
            </a:r>
            <a:r>
              <a:rPr lang="en-GB" sz="1400" dirty="0"/>
              <a:t> 		Checks values for null or empty (strings).</a:t>
            </a:r>
          </a:p>
          <a:p>
            <a:endParaRPr lang="de-DE" sz="1400" dirty="0"/>
          </a:p>
        </p:txBody>
      </p:sp>
    </p:spTree>
    <p:extLst>
      <p:ext uri="{BB962C8B-B14F-4D97-AF65-F5344CB8AC3E}">
        <p14:creationId xmlns:p14="http://schemas.microsoft.com/office/powerpoint/2010/main" val="4041938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AE41FC-283B-4FC1-B280-F92F91941C2B}"/>
              </a:ext>
            </a:extLst>
          </p:cNvPr>
          <p:cNvSpPr>
            <a:spLocks noGrp="1"/>
          </p:cNvSpPr>
          <p:nvPr>
            <p:ph type="title"/>
          </p:nvPr>
        </p:nvSpPr>
        <p:spPr/>
        <p:txBody>
          <a:bodyPr/>
          <a:lstStyle/>
          <a:p>
            <a:r>
              <a:rPr lang="en-GB" dirty="0"/>
              <a:t>Should Operators – Part 2</a:t>
            </a:r>
            <a:br>
              <a:rPr lang="en-GB" dirty="0"/>
            </a:br>
            <a:endParaRPr lang="en-US" dirty="0"/>
          </a:p>
        </p:txBody>
      </p:sp>
      <p:sp>
        <p:nvSpPr>
          <p:cNvPr id="6" name="TextBox 5"/>
          <p:cNvSpPr txBox="1"/>
          <p:nvPr/>
        </p:nvSpPr>
        <p:spPr>
          <a:xfrm>
            <a:off x="0" y="4738278"/>
            <a:ext cx="9143999" cy="276999"/>
          </a:xfrm>
          <a:prstGeom prst="rect">
            <a:avLst/>
          </a:prstGeom>
          <a:noFill/>
        </p:spPr>
        <p:txBody>
          <a:bodyPr wrap="square" rtlCol="0">
            <a:spAutoFit/>
          </a:bodyPr>
          <a:lstStyle/>
          <a:p>
            <a:pPr algn="ctr"/>
            <a:r>
              <a:rPr lang="en-GB" sz="1200" dirty="0">
                <a:solidFill>
                  <a:schemeClr val="tx2"/>
                </a:solidFill>
              </a:rPr>
              <a:t>I hate slides with lots of text but I think this one is valid</a:t>
            </a:r>
          </a:p>
        </p:txBody>
      </p:sp>
      <p:sp>
        <p:nvSpPr>
          <p:cNvPr id="5" name="Title 1">
            <a:extLst>
              <a:ext uri="{FF2B5EF4-FFF2-40B4-BE49-F238E27FC236}">
                <a16:creationId xmlns:a16="http://schemas.microsoft.com/office/drawing/2014/main" id="{B4FF7EC4-F9A8-43BC-948D-451E79F2D8D3}"/>
              </a:ext>
            </a:extLst>
          </p:cNvPr>
          <p:cNvSpPr txBox="1">
            <a:spLocks/>
          </p:cNvSpPr>
          <p:nvPr/>
        </p:nvSpPr>
        <p:spPr>
          <a:xfrm>
            <a:off x="448464" y="264064"/>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GB" sz="1800" dirty="0"/>
          </a:p>
        </p:txBody>
      </p:sp>
      <p:sp>
        <p:nvSpPr>
          <p:cNvPr id="7" name="Inhaltsplatzhalter 2">
            <a:extLst>
              <a:ext uri="{FF2B5EF4-FFF2-40B4-BE49-F238E27FC236}">
                <a16:creationId xmlns:a16="http://schemas.microsoft.com/office/drawing/2014/main" id="{2353A682-2332-4529-9044-28F3D4D5A962}"/>
              </a:ext>
            </a:extLst>
          </p:cNvPr>
          <p:cNvSpPr txBox="1">
            <a:spLocks/>
          </p:cNvSpPr>
          <p:nvPr/>
        </p:nvSpPr>
        <p:spPr>
          <a:xfrm>
            <a:off x="158263" y="876300"/>
            <a:ext cx="8985738" cy="3686908"/>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solidFill>
                  <a:srgbClr val="FF0000"/>
                </a:solidFill>
              </a:rPr>
              <a:t>Not</a:t>
            </a:r>
            <a:r>
              <a:rPr lang="en-GB" sz="1400" dirty="0">
                <a:solidFill>
                  <a:srgbClr val="00B050"/>
                </a:solidFill>
              </a:rPr>
              <a:t> -Be</a:t>
            </a:r>
            <a:r>
              <a:rPr lang="en-GB" sz="1400" dirty="0"/>
              <a:t>			Compares one object with another for equality. Case Insensitive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BeExactly</a:t>
            </a:r>
            <a:r>
              <a:rPr lang="en-GB" sz="1400" dirty="0">
                <a:solidFill>
                  <a:srgbClr val="00B050"/>
                </a:solidFill>
              </a:rPr>
              <a:t>		</a:t>
            </a:r>
            <a:r>
              <a:rPr lang="en-GB" sz="1400" dirty="0"/>
              <a:t>Compares one object with another for equality.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BeGreaterThan</a:t>
            </a:r>
            <a:r>
              <a:rPr lang="en-GB" sz="1400" dirty="0">
                <a:solidFill>
                  <a:srgbClr val="00B050"/>
                </a:solidFill>
              </a:rPr>
              <a:t>		</a:t>
            </a:r>
            <a:r>
              <a:rPr lang="en-GB" sz="1400" dirty="0"/>
              <a:t>Asserts that a number is greater than an expected value.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BeLessThan</a:t>
            </a:r>
            <a:r>
              <a:rPr lang="en-GB" sz="1400" dirty="0">
                <a:solidFill>
                  <a:srgbClr val="00B050"/>
                </a:solidFill>
              </a:rPr>
              <a:t>		</a:t>
            </a:r>
            <a:r>
              <a:rPr lang="en-GB" sz="1400" dirty="0"/>
              <a:t>Asserts that a number is less than an expected value.</a:t>
            </a:r>
          </a:p>
          <a:p>
            <a:r>
              <a:rPr lang="en-GB" sz="1400" dirty="0">
                <a:solidFill>
                  <a:srgbClr val="FF0000"/>
                </a:solidFill>
              </a:rPr>
              <a:t>Not</a:t>
            </a:r>
            <a:r>
              <a:rPr lang="en-GB" sz="1400" dirty="0">
                <a:solidFill>
                  <a:srgbClr val="00B050"/>
                </a:solidFill>
              </a:rPr>
              <a:t> </a:t>
            </a:r>
            <a:r>
              <a:rPr lang="en-GB" sz="1400" dirty="0">
                <a:solidFill>
                  <a:srgbClr val="1DB14B"/>
                </a:solidFill>
              </a:rPr>
              <a:t>-</a:t>
            </a:r>
            <a:r>
              <a:rPr lang="en-GB" sz="1400" dirty="0" err="1">
                <a:solidFill>
                  <a:srgbClr val="1DB14B"/>
                </a:solidFill>
              </a:rPr>
              <a:t>BeIn</a:t>
            </a:r>
            <a:r>
              <a:rPr lang="en-GB" sz="1400" dirty="0">
                <a:solidFill>
                  <a:srgbClr val="1DB14B"/>
                </a:solidFill>
              </a:rPr>
              <a:t>			</a:t>
            </a:r>
            <a:r>
              <a:rPr lang="en-GB" sz="1400" dirty="0"/>
              <a:t>Asserts that the actual value is contained by the array/collection</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BeLike</a:t>
            </a:r>
            <a:r>
              <a:rPr lang="en-GB" sz="1400" dirty="0">
                <a:solidFill>
                  <a:srgbClr val="00B050"/>
                </a:solidFill>
              </a:rPr>
              <a:t>	</a:t>
            </a:r>
            <a:r>
              <a:rPr lang="en-GB" sz="1400" dirty="0"/>
              <a:t>  	Matches a wildcard pattern using -like operator. Case Insensitive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BeLikeExactly</a:t>
            </a:r>
            <a:r>
              <a:rPr lang="en-GB" sz="1400" dirty="0">
                <a:solidFill>
                  <a:srgbClr val="00B050"/>
                </a:solidFill>
              </a:rPr>
              <a:t>  		</a:t>
            </a:r>
            <a:r>
              <a:rPr lang="en-GB" sz="1400" dirty="0"/>
              <a:t>Matches a wildcard pattern using -like operator.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BeOfType</a:t>
            </a:r>
            <a:r>
              <a:rPr lang="en-GB" sz="1400" dirty="0">
                <a:solidFill>
                  <a:srgbClr val="00B050"/>
                </a:solidFill>
              </a:rPr>
              <a:t>		</a:t>
            </a:r>
            <a:r>
              <a:rPr lang="en-GB" sz="1400" dirty="0"/>
              <a:t>Asserts that the actual value should be an object of a specified type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a:solidFill>
                  <a:srgbClr val="00B050"/>
                </a:solidFill>
              </a:rPr>
              <a:t>Exist			</a:t>
            </a:r>
            <a:r>
              <a:rPr lang="en-GB" sz="1400" dirty="0"/>
              <a:t>Checks if the object calling Exist is present in a PS Provider.</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1DB14B"/>
                </a:solidFill>
              </a:rPr>
              <a:t>FileContentMatch</a:t>
            </a:r>
            <a:r>
              <a:rPr lang="en-GB" sz="1400" dirty="0"/>
              <a:t>   	Checks to see if a file contains the specified text. Case Insensitive</a:t>
            </a:r>
          </a:p>
          <a:p>
            <a:r>
              <a:rPr lang="en-GB" sz="1400" dirty="0">
                <a:solidFill>
                  <a:srgbClr val="FF0000"/>
                </a:solidFill>
              </a:rPr>
              <a:t>Not</a:t>
            </a:r>
            <a:r>
              <a:rPr lang="en-GB" sz="1400" dirty="0">
                <a:solidFill>
                  <a:srgbClr val="00B050"/>
                </a:solidFill>
              </a:rPr>
              <a:t> </a:t>
            </a:r>
            <a:r>
              <a:rPr lang="en-GB" sz="1400" dirty="0"/>
              <a:t>-</a:t>
            </a:r>
            <a:r>
              <a:rPr lang="en-GB" sz="1400" dirty="0" err="1">
                <a:solidFill>
                  <a:srgbClr val="1DB14B"/>
                </a:solidFill>
              </a:rPr>
              <a:t>FileContentMatchExactly</a:t>
            </a:r>
            <a:r>
              <a:rPr lang="en-GB" sz="1400" dirty="0"/>
              <a:t>   	Checks to see if a file contains the specified text.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ContainExactly</a:t>
            </a:r>
            <a:r>
              <a:rPr lang="en-GB" sz="1400" dirty="0">
                <a:solidFill>
                  <a:srgbClr val="00B050"/>
                </a:solidFill>
              </a:rPr>
              <a:t> </a:t>
            </a:r>
            <a:r>
              <a:rPr lang="en-GB" sz="1400" dirty="0"/>
              <a:t>  		Checks to see if a file contains the specified text.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a:solidFill>
                  <a:srgbClr val="00B050"/>
                </a:solidFill>
              </a:rPr>
              <a:t>Match	</a:t>
            </a:r>
            <a:r>
              <a:rPr lang="en-GB" sz="1400" dirty="0"/>
              <a:t>   		Uses a regular expression to compare two objects. Case Insensitive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MatchExactly</a:t>
            </a:r>
            <a:r>
              <a:rPr lang="en-GB" sz="1400" dirty="0">
                <a:solidFill>
                  <a:srgbClr val="00B050"/>
                </a:solidFill>
              </a:rPr>
              <a:t>		</a:t>
            </a:r>
            <a:r>
              <a:rPr lang="en-GB" sz="1400" dirty="0"/>
              <a:t>Uses a regular expression to compare two objects. Case Sensitive</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a:solidFill>
                  <a:srgbClr val="00B050"/>
                </a:solidFill>
              </a:rPr>
              <a:t>Throw	   </a:t>
            </a:r>
            <a:r>
              <a:rPr lang="en-GB" sz="1400" dirty="0"/>
              <a:t>		Checks if an exception was thrown in the input </a:t>
            </a:r>
            <a:r>
              <a:rPr lang="en-GB" sz="1400" dirty="0" err="1"/>
              <a:t>ScriptBlock</a:t>
            </a:r>
            <a:r>
              <a:rPr lang="en-GB" sz="1400" dirty="0"/>
              <a:t>. </a:t>
            </a:r>
            <a:br>
              <a:rPr lang="en-GB" sz="1400" dirty="0"/>
            </a:br>
            <a:r>
              <a:rPr lang="en-GB" sz="1400" dirty="0">
                <a:solidFill>
                  <a:srgbClr val="FF0000"/>
                </a:solidFill>
              </a:rPr>
              <a:t>Not</a:t>
            </a:r>
            <a:r>
              <a:rPr lang="en-GB" sz="1400" dirty="0">
                <a:solidFill>
                  <a:srgbClr val="00B050"/>
                </a:solidFill>
              </a:rPr>
              <a:t> </a:t>
            </a:r>
            <a:r>
              <a:rPr lang="en-GB" sz="1400" dirty="0"/>
              <a:t>-</a:t>
            </a:r>
            <a:r>
              <a:rPr lang="en-GB" sz="1400" dirty="0" err="1">
                <a:solidFill>
                  <a:srgbClr val="00B050"/>
                </a:solidFill>
              </a:rPr>
              <a:t>BeNullOrEmpty</a:t>
            </a:r>
            <a:r>
              <a:rPr lang="en-GB" sz="1400" dirty="0"/>
              <a:t> 		Checks values for null or empty (strings).</a:t>
            </a:r>
          </a:p>
          <a:p>
            <a:endParaRPr lang="de-DE" sz="1400" dirty="0"/>
          </a:p>
        </p:txBody>
      </p:sp>
      <p:sp>
        <p:nvSpPr>
          <p:cNvPr id="2" name="TextBox 1">
            <a:extLst>
              <a:ext uri="{FF2B5EF4-FFF2-40B4-BE49-F238E27FC236}">
                <a16:creationId xmlns:a16="http://schemas.microsoft.com/office/drawing/2014/main" id="{AEC1C0E3-B73F-41A0-B8C0-9F653FD92733}"/>
              </a:ext>
            </a:extLst>
          </p:cNvPr>
          <p:cNvSpPr txBox="1"/>
          <p:nvPr/>
        </p:nvSpPr>
        <p:spPr>
          <a:xfrm rot="20651161">
            <a:off x="2488221" y="1343184"/>
            <a:ext cx="5965580" cy="1446550"/>
          </a:xfrm>
          <a:prstGeom prst="rect">
            <a:avLst/>
          </a:prstGeom>
          <a:solidFill>
            <a:srgbClr val="1DB14B"/>
          </a:solidFill>
        </p:spPr>
        <p:txBody>
          <a:bodyPr wrap="square" rtlCol="0">
            <a:spAutoFit/>
          </a:bodyPr>
          <a:lstStyle/>
          <a:p>
            <a:r>
              <a:rPr lang="en-GB" sz="4400" dirty="0"/>
              <a:t>Every Should can be Should Not</a:t>
            </a:r>
          </a:p>
        </p:txBody>
      </p:sp>
    </p:spTree>
    <p:extLst>
      <p:ext uri="{BB962C8B-B14F-4D97-AF65-F5344CB8AC3E}">
        <p14:creationId xmlns:p14="http://schemas.microsoft.com/office/powerpoint/2010/main" val="63987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7" y="931313"/>
            <a:ext cx="8601915" cy="3714047"/>
          </a:xfrm>
        </p:spPr>
        <p:txBody>
          <a:bodyPr/>
          <a:lstStyle/>
          <a:p>
            <a:pPr lvl="0">
              <a:lnSpc>
                <a:spcPct val="120000"/>
              </a:lnSpc>
            </a:pPr>
            <a:r>
              <a:rPr lang="en-US" sz="3200" dirty="0"/>
              <a:t>Get-Started on your Pester Journey</a:t>
            </a:r>
          </a:p>
          <a:p>
            <a:pPr lvl="2">
              <a:lnSpc>
                <a:spcPct val="120000"/>
              </a:lnSpc>
            </a:pPr>
            <a:r>
              <a:rPr lang="en-US" sz="3200" dirty="0"/>
              <a:t>Crowdsourced Pester Test Writing</a:t>
            </a:r>
          </a:p>
          <a:p>
            <a:pPr lvl="2">
              <a:lnSpc>
                <a:spcPct val="120000"/>
              </a:lnSpc>
            </a:pPr>
            <a:r>
              <a:rPr lang="en-US" sz="3200" dirty="0"/>
              <a:t>Tools we use</a:t>
            </a:r>
          </a:p>
          <a:p>
            <a:pPr lvl="2">
              <a:lnSpc>
                <a:spcPct val="120000"/>
              </a:lnSpc>
            </a:pPr>
            <a:r>
              <a:rPr lang="en-US" sz="3200" dirty="0"/>
              <a:t>Introducing the </a:t>
            </a:r>
            <a:r>
              <a:rPr lang="en-US" sz="3200" dirty="0" err="1"/>
              <a:t>dbachecks</a:t>
            </a:r>
            <a:r>
              <a:rPr lang="en-US" sz="3200" dirty="0"/>
              <a:t> module</a:t>
            </a:r>
          </a:p>
          <a:p>
            <a:pPr lvl="1">
              <a:lnSpc>
                <a:spcPct val="120000"/>
              </a:lnSpc>
            </a:pPr>
            <a:r>
              <a:rPr lang="en-US" sz="3200" dirty="0"/>
              <a:t>Q &amp; A</a:t>
            </a:r>
          </a:p>
        </p:txBody>
      </p:sp>
      <p:sp>
        <p:nvSpPr>
          <p:cNvPr id="2" name="Title 1"/>
          <p:cNvSpPr>
            <a:spLocks noGrp="1"/>
          </p:cNvSpPr>
          <p:nvPr>
            <p:ph type="title"/>
          </p:nvPr>
        </p:nvSpPr>
        <p:spPr/>
        <p:txBody>
          <a:bodyPr/>
          <a:lstStyle/>
          <a:p>
            <a:r>
              <a:rPr lang="en-US" dirty="0"/>
              <a:t>Agenda, after lunch</a:t>
            </a:r>
          </a:p>
        </p:txBody>
      </p:sp>
    </p:spTree>
    <p:extLst>
      <p:ext uri="{BB962C8B-B14F-4D97-AF65-F5344CB8AC3E}">
        <p14:creationId xmlns:p14="http://schemas.microsoft.com/office/powerpoint/2010/main" val="3112324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7D7F0-7695-42C0-89C3-7FEBC71A171E}"/>
              </a:ext>
            </a:extLst>
          </p:cNvPr>
          <p:cNvSpPr>
            <a:spLocks noGrp="1"/>
          </p:cNvSpPr>
          <p:nvPr>
            <p:ph type="title"/>
          </p:nvPr>
        </p:nvSpPr>
        <p:spPr/>
        <p:txBody>
          <a:bodyPr/>
          <a:lstStyle/>
          <a:p>
            <a:r>
              <a:rPr lang="en-GB" dirty="0"/>
              <a:t>So what can you validate ?</a:t>
            </a:r>
            <a:br>
              <a:rPr lang="en-GB" dirty="0"/>
            </a:br>
            <a:endParaRPr lang="en-US" dirty="0"/>
          </a:p>
        </p:txBody>
      </p:sp>
      <p:pic>
        <p:nvPicPr>
          <p:cNvPr id="4" name="Content Placeholder 1"/>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77545" y="864183"/>
            <a:ext cx="7483475" cy="3741738"/>
          </a:xfrm>
        </p:spPr>
      </p:pic>
    </p:spTree>
    <p:extLst>
      <p:ext uri="{BB962C8B-B14F-4D97-AF65-F5344CB8AC3E}">
        <p14:creationId xmlns:p14="http://schemas.microsoft.com/office/powerpoint/2010/main" val="1209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886" r="9091" b="6296"/>
          <a:stretch/>
        </p:blipFill>
        <p:spPr>
          <a:xfrm>
            <a:off x="1425356" y="887480"/>
            <a:ext cx="5710557" cy="3212189"/>
          </a:xfrm>
          <a:prstGeom prst="rect">
            <a:avLst/>
          </a:prstGeom>
        </p:spPr>
      </p:pic>
      <p:sp>
        <p:nvSpPr>
          <p:cNvPr id="5" name="Title 1">
            <a:extLst>
              <a:ext uri="{FF2B5EF4-FFF2-40B4-BE49-F238E27FC236}">
                <a16:creationId xmlns:a16="http://schemas.microsoft.com/office/drawing/2014/main" id="{6DB5196E-CC4F-4856-8153-DDCD96CE4EB3}"/>
              </a:ext>
            </a:extLst>
          </p:cNvPr>
          <p:cNvSpPr txBox="1">
            <a:spLocks/>
          </p:cNvSpPr>
          <p:nvPr/>
        </p:nvSpPr>
        <p:spPr>
          <a:xfrm>
            <a:off x="457200" y="251227"/>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Maybe not </a:t>
            </a:r>
            <a:r>
              <a:rPr lang="en-GB" dirty="0" err="1"/>
              <a:t>EVERYthing</a:t>
            </a:r>
            <a:r>
              <a:rPr lang="en-GB" dirty="0"/>
              <a:t>!</a:t>
            </a:r>
            <a:endParaRPr lang="en-GB" sz="1800" dirty="0"/>
          </a:p>
        </p:txBody>
      </p:sp>
      <p:sp>
        <p:nvSpPr>
          <p:cNvPr id="2" name="TextBox 1">
            <a:extLst>
              <a:ext uri="{FF2B5EF4-FFF2-40B4-BE49-F238E27FC236}">
                <a16:creationId xmlns:a16="http://schemas.microsoft.com/office/drawing/2014/main" id="{49DC6BCB-2F1C-4EF8-92B3-6D470FB2DE88}"/>
              </a:ext>
            </a:extLst>
          </p:cNvPr>
          <p:cNvSpPr txBox="1"/>
          <p:nvPr/>
        </p:nvSpPr>
        <p:spPr>
          <a:xfrm>
            <a:off x="1339568" y="4356504"/>
            <a:ext cx="6892945" cy="369332"/>
          </a:xfrm>
          <a:prstGeom prst="rect">
            <a:avLst/>
          </a:prstGeom>
          <a:noFill/>
        </p:spPr>
        <p:txBody>
          <a:bodyPr wrap="square" rtlCol="0">
            <a:spAutoFit/>
          </a:bodyPr>
          <a:lstStyle/>
          <a:p>
            <a:r>
              <a:rPr lang="en-GB" dirty="0"/>
              <a:t>but anything you can validate with PowerShell</a:t>
            </a:r>
          </a:p>
        </p:txBody>
      </p:sp>
      <p:sp>
        <p:nvSpPr>
          <p:cNvPr id="6" name="Title 5">
            <a:extLst>
              <a:ext uri="{FF2B5EF4-FFF2-40B4-BE49-F238E27FC236}">
                <a16:creationId xmlns:a16="http://schemas.microsoft.com/office/drawing/2014/main" id="{745F850B-C09C-41EB-8332-E539C32AB93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30272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9CAAE-E82A-4063-A580-D4DF9C11E5C5}"/>
              </a:ext>
            </a:extLst>
          </p:cNvPr>
          <p:cNvSpPr txBox="1"/>
          <p:nvPr/>
        </p:nvSpPr>
        <p:spPr>
          <a:xfrm>
            <a:off x="480497" y="970100"/>
            <a:ext cx="8517897" cy="3759491"/>
          </a:xfrm>
          <a:prstGeom prst="rect">
            <a:avLst/>
          </a:prstGeom>
          <a:noFill/>
        </p:spPr>
        <p:txBody>
          <a:bodyPr wrap="square" rtlCol="0">
            <a:spAutoFit/>
          </a:bodyPr>
          <a:lstStyle/>
          <a:p>
            <a:pPr algn="ctr">
              <a:lnSpc>
                <a:spcPct val="90000"/>
              </a:lnSpc>
            </a:pPr>
            <a:r>
              <a:rPr lang="en-GB" sz="2400" dirty="0">
                <a:solidFill>
                  <a:schemeClr val="tx2"/>
                </a:solidFill>
              </a:rPr>
              <a:t>Which Does </a:t>
            </a:r>
            <a:r>
              <a:rPr lang="en-GB" sz="2400" u="sng" dirty="0">
                <a:solidFill>
                  <a:schemeClr val="tx2"/>
                </a:solidFill>
              </a:rPr>
              <a:t>NOT</a:t>
            </a:r>
            <a:r>
              <a:rPr lang="en-GB" sz="2400" dirty="0">
                <a:solidFill>
                  <a:schemeClr val="tx2"/>
                </a:solidFill>
              </a:rPr>
              <a:t> include</a:t>
            </a:r>
          </a:p>
          <a:p>
            <a:endParaRPr lang="en-GB" sz="2000" dirty="0">
              <a:solidFill>
                <a:srgbClr val="333333"/>
              </a:solidFill>
              <a:latin typeface="Consolas" panose="020B0609020204030204" pitchFamily="49" charset="0"/>
            </a:endParaRPr>
          </a:p>
          <a:p>
            <a:r>
              <a:rPr lang="en-GB" sz="2000" dirty="0">
                <a:solidFill>
                  <a:srgbClr val="333333"/>
                </a:solidFill>
                <a:latin typeface="Consolas" panose="020B0609020204030204" pitchFamily="49" charset="0"/>
              </a:rPr>
              <a:t>Describe “Bag Packing” {</a:t>
            </a:r>
          </a:p>
          <a:p>
            <a:r>
              <a:rPr lang="en-GB" sz="2000" dirty="0">
                <a:solidFill>
                  <a:srgbClr val="333333"/>
                </a:solidFill>
                <a:latin typeface="Consolas" panose="020B0609020204030204" pitchFamily="49" charset="0"/>
              </a:rPr>
              <a:t>    Context “Hardware”{</a:t>
            </a:r>
          </a:p>
          <a:p>
            <a:r>
              <a:rPr lang="en-GB" sz="2000" dirty="0">
                <a:solidFill>
                  <a:srgbClr val="333333"/>
                </a:solidFill>
                <a:latin typeface="Consolas" panose="020B0609020204030204" pitchFamily="49" charset="0"/>
              </a:rPr>
              <a:t>        It “Bag Contents Should include </a:t>
            </a:r>
            <a:r>
              <a:rPr lang="en-GB" sz="2000" dirty="0" err="1">
                <a:solidFill>
                  <a:srgbClr val="333333"/>
                </a:solidFill>
                <a:latin typeface="Consolas" panose="020B0609020204030204" pitchFamily="49" charset="0"/>
              </a:rPr>
              <a:t>BeardNUC</a:t>
            </a:r>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        ‘</a:t>
            </a:r>
            <a:r>
              <a:rPr lang="en-GB" sz="2000" dirty="0" err="1">
                <a:solidFill>
                  <a:srgbClr val="333333"/>
                </a:solidFill>
                <a:latin typeface="Consolas" panose="020B0609020204030204" pitchFamily="49" charset="0"/>
              </a:rPr>
              <a:t>beardnuc</a:t>
            </a:r>
            <a:r>
              <a:rPr lang="en-GB" sz="2000" dirty="0">
                <a:solidFill>
                  <a:srgbClr val="333333"/>
                </a:solidFill>
                <a:latin typeface="Consolas" panose="020B0609020204030204" pitchFamily="49" charset="0"/>
              </a:rPr>
              <a:t>’</a:t>
            </a:r>
            <a:r>
              <a:rPr lang="en-GB" sz="2000" dirty="0">
                <a:solidFill>
                  <a:srgbClr val="A9A9A9"/>
                </a:solidFill>
                <a:latin typeface="Consolas" panose="020B0609020204030204" pitchFamily="49" charset="0"/>
              </a:rPr>
              <a:t>|</a:t>
            </a:r>
            <a:r>
              <a:rPr lang="en-GB" sz="2000" dirty="0">
                <a:solidFill>
                  <a:srgbClr val="333333"/>
                </a:solidFill>
                <a:latin typeface="Consolas" panose="020B0609020204030204" pitchFamily="49" charset="0"/>
              </a:rPr>
              <a:t> Should –</a:t>
            </a:r>
            <a:r>
              <a:rPr lang="en-GB" sz="2000" dirty="0" err="1">
                <a:solidFill>
                  <a:srgbClr val="333333"/>
                </a:solidFill>
                <a:latin typeface="Consolas" panose="020B0609020204030204" pitchFamily="49" charset="0"/>
              </a:rPr>
              <a:t>BeIn</a:t>
            </a:r>
            <a:r>
              <a:rPr lang="en-GB" sz="2000" dirty="0">
                <a:solidFill>
                  <a:srgbClr val="333333"/>
                </a:solidFill>
                <a:latin typeface="Consolas" panose="020B0609020204030204" pitchFamily="49" charset="0"/>
              </a:rPr>
              <a:t> </a:t>
            </a:r>
            <a:r>
              <a:rPr lang="en-GB" sz="2000" dirty="0">
                <a:solidFill>
                  <a:srgbClr val="00008B"/>
                </a:solidFill>
                <a:latin typeface="Consolas" panose="020B0609020204030204" pitchFamily="49" charset="0"/>
              </a:rPr>
              <a:t>$</a:t>
            </a:r>
            <a:r>
              <a:rPr lang="en-GB" sz="2000" dirty="0" err="1">
                <a:solidFill>
                  <a:srgbClr val="FF4500"/>
                </a:solidFill>
                <a:latin typeface="Consolas" panose="020B0609020204030204" pitchFamily="49" charset="0"/>
              </a:rPr>
              <a:t>bag</a:t>
            </a:r>
            <a:r>
              <a:rPr lang="en-GB" sz="2000" dirty="0" err="1">
                <a:solidFill>
                  <a:srgbClr val="0000FF"/>
                </a:solidFill>
                <a:latin typeface="Consolas" panose="020B0609020204030204" pitchFamily="49" charset="0"/>
              </a:rPr>
              <a:t>.Contents</a:t>
            </a:r>
            <a:endParaRPr lang="en-GB" sz="2000" dirty="0">
              <a:solidFill>
                <a:srgbClr val="333333"/>
              </a:solidFill>
              <a:latin typeface="Consolas" panose="020B0609020204030204" pitchFamily="49" charset="0"/>
            </a:endParaRPr>
          </a:p>
          <a:p>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    }</a:t>
            </a:r>
          </a:p>
          <a:p>
            <a:r>
              <a:rPr lang="en-GB" sz="2000" dirty="0">
                <a:solidFill>
                  <a:srgbClr val="333333"/>
                </a:solidFill>
                <a:latin typeface="Consolas" panose="020B0609020204030204" pitchFamily="49" charset="0"/>
              </a:rPr>
              <a:t>}</a:t>
            </a:r>
          </a:p>
          <a:p>
            <a:pPr>
              <a:lnSpc>
                <a:spcPct val="90000"/>
              </a:lnSpc>
            </a:pPr>
            <a:endParaRPr lang="en-GB" sz="2100" dirty="0">
              <a:solidFill>
                <a:schemeClr val="tx2"/>
              </a:solidFill>
            </a:endParaRPr>
          </a:p>
          <a:p>
            <a:pPr algn="ctr">
              <a:lnSpc>
                <a:spcPct val="90000"/>
              </a:lnSpc>
            </a:pPr>
            <a:r>
              <a:rPr lang="en-GB" sz="2100" dirty="0">
                <a:solidFill>
                  <a:schemeClr val="tx2"/>
                </a:solidFill>
              </a:rPr>
              <a:t>I had no virtual machines with me</a:t>
            </a:r>
            <a:br>
              <a:rPr lang="en-GB" sz="2100" dirty="0">
                <a:solidFill>
                  <a:schemeClr val="tx2"/>
                </a:solidFill>
              </a:rPr>
            </a:br>
            <a:r>
              <a:rPr lang="en-GB" sz="2100" dirty="0">
                <a:solidFill>
                  <a:schemeClr val="tx2"/>
                </a:solidFill>
              </a:rPr>
              <a:t>Queue demo re-write until 3am!</a:t>
            </a:r>
          </a:p>
        </p:txBody>
      </p:sp>
      <p:sp>
        <p:nvSpPr>
          <p:cNvPr id="6" name="Title 1">
            <a:extLst>
              <a:ext uri="{FF2B5EF4-FFF2-40B4-BE49-F238E27FC236}">
                <a16:creationId xmlns:a16="http://schemas.microsoft.com/office/drawing/2014/main" id="{DC10E4C6-1A52-4020-A1D4-B53846161F45}"/>
              </a:ext>
            </a:extLst>
          </p:cNvPr>
          <p:cNvSpPr txBox="1">
            <a:spLocks/>
          </p:cNvSpPr>
          <p:nvPr/>
        </p:nvSpPr>
        <p:spPr>
          <a:xfrm>
            <a:off x="457200" y="251227"/>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Maybe not EVERYTHING – Part 2</a:t>
            </a:r>
          </a:p>
        </p:txBody>
      </p:sp>
      <p:sp>
        <p:nvSpPr>
          <p:cNvPr id="4" name="Title 3">
            <a:extLst>
              <a:ext uri="{FF2B5EF4-FFF2-40B4-BE49-F238E27FC236}">
                <a16:creationId xmlns:a16="http://schemas.microsoft.com/office/drawing/2014/main" id="{5FA5328A-FA8B-477B-8A5A-EB32FB96604E}"/>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57862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mn-lt"/>
              </a:rPr>
              <a:t>Hey Beardy!</a:t>
            </a:r>
          </a:p>
        </p:txBody>
      </p:sp>
      <p:sp>
        <p:nvSpPr>
          <p:cNvPr id="7" name="TextBox 6"/>
          <p:cNvSpPr txBox="1"/>
          <p:nvPr/>
        </p:nvSpPr>
        <p:spPr>
          <a:xfrm>
            <a:off x="978225" y="1507656"/>
            <a:ext cx="4918781" cy="1311128"/>
          </a:xfrm>
          <a:prstGeom prst="rect">
            <a:avLst/>
          </a:prstGeom>
          <a:noFill/>
        </p:spPr>
        <p:txBody>
          <a:bodyPr wrap="square" rtlCol="0">
            <a:spAutoFit/>
          </a:bodyPr>
          <a:lstStyle/>
          <a:p>
            <a:pPr algn="ctr">
              <a:lnSpc>
                <a:spcPct val="90000"/>
              </a:lnSpc>
            </a:pPr>
            <a:r>
              <a:rPr lang="en-GB" sz="4400" dirty="0">
                <a:solidFill>
                  <a:schemeClr val="tx2"/>
                </a:solidFill>
              </a:rPr>
              <a:t>DEMO </a:t>
            </a:r>
          </a:p>
          <a:p>
            <a:pPr algn="ctr">
              <a:lnSpc>
                <a:spcPct val="90000"/>
              </a:lnSpc>
            </a:pPr>
            <a:r>
              <a:rPr lang="en-GB" sz="4400" dirty="0">
                <a:solidFill>
                  <a:schemeClr val="tx2"/>
                </a:solidFill>
              </a:rPr>
              <a:t>Time</a:t>
            </a:r>
          </a:p>
        </p:txBody>
      </p:sp>
      <p:pic>
        <p:nvPicPr>
          <p:cNvPr id="9" name="Picture 8" descr="A person wearing a hat&#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151" y="1437624"/>
            <a:ext cx="1735805" cy="3078342"/>
          </a:xfrm>
          <a:prstGeom prst="rect">
            <a:avLst/>
          </a:prstGeom>
        </p:spPr>
      </p:pic>
    </p:spTree>
    <p:extLst>
      <p:ext uri="{BB962C8B-B14F-4D97-AF65-F5344CB8AC3E}">
        <p14:creationId xmlns:p14="http://schemas.microsoft.com/office/powerpoint/2010/main" val="3450897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3046988"/>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dirty="0">
                <a:solidFill>
                  <a:schemeClr val="tx2"/>
                </a:solidFill>
              </a:rPr>
              <a:t>We all have checklists – manual testing is error-prone</a:t>
            </a:r>
          </a:p>
          <a:p>
            <a:pPr marL="342900" indent="-342900">
              <a:buFont typeface="Arial" panose="020B0604020202020204" pitchFamily="34" charset="0"/>
              <a:buChar char="•"/>
            </a:pPr>
            <a:r>
              <a:rPr lang="en-GB" sz="2400" dirty="0">
                <a:solidFill>
                  <a:schemeClr val="tx2"/>
                </a:solidFill>
              </a:rPr>
              <a:t>Pester is a Unit Testing Framework for PowerShell</a:t>
            </a:r>
          </a:p>
          <a:p>
            <a:pPr marL="342900" indent="-342900">
              <a:buFont typeface="Arial" panose="020B0604020202020204" pitchFamily="34" charset="0"/>
              <a:buChar char="•"/>
            </a:pPr>
            <a:r>
              <a:rPr lang="en-GB" sz="2400" dirty="0">
                <a:solidFill>
                  <a:schemeClr val="tx2"/>
                </a:solidFill>
              </a:rPr>
              <a:t>You can use it to validate your infrastructure</a:t>
            </a:r>
          </a:p>
          <a:p>
            <a:pPr marL="342900" indent="-342900">
              <a:buFont typeface="Arial" panose="020B0604020202020204" pitchFamily="34" charset="0"/>
              <a:buChar char="•"/>
            </a:pPr>
            <a:r>
              <a:rPr lang="en-GB" sz="2400" dirty="0">
                <a:solidFill>
                  <a:schemeClr val="tx2"/>
                </a:solidFill>
              </a:rPr>
              <a:t>The basic syntax - Describe, Context and It code blocks</a:t>
            </a:r>
          </a:p>
          <a:p>
            <a:pPr marL="342900" indent="-342900">
              <a:buFont typeface="Arial" panose="020B0604020202020204" pitchFamily="34" charset="0"/>
              <a:buChar char="•"/>
            </a:pPr>
            <a:r>
              <a:rPr lang="en-GB" sz="2400" dirty="0">
                <a:solidFill>
                  <a:schemeClr val="tx2"/>
                </a:solidFill>
              </a:rPr>
              <a:t>The Should command is used for testing assertions</a:t>
            </a:r>
          </a:p>
          <a:p>
            <a:pPr marL="342900" indent="-342900">
              <a:buFont typeface="Arial" panose="020B0604020202020204" pitchFamily="34" charset="0"/>
              <a:buChar char="•"/>
            </a:pPr>
            <a:r>
              <a:rPr lang="en-GB" sz="2400" dirty="0">
                <a:solidFill>
                  <a:schemeClr val="tx2"/>
                </a:solidFill>
              </a:rPr>
              <a:t>Use the </a:t>
            </a:r>
            <a:r>
              <a:rPr lang="en-GB" sz="2400" dirty="0" err="1">
                <a:solidFill>
                  <a:schemeClr val="tx2"/>
                </a:solidFill>
              </a:rPr>
              <a:t>NunitXML</a:t>
            </a:r>
            <a:r>
              <a:rPr lang="en-GB" sz="2400" dirty="0">
                <a:solidFill>
                  <a:schemeClr val="tx2"/>
                </a:solidFill>
              </a:rPr>
              <a:t> output, export to JSON and use </a:t>
            </a:r>
            <a:r>
              <a:rPr lang="en-GB" sz="2400" dirty="0" err="1">
                <a:solidFill>
                  <a:schemeClr val="tx2"/>
                </a:solidFill>
              </a:rPr>
              <a:t>PowerBi</a:t>
            </a:r>
            <a:r>
              <a:rPr lang="en-GB" sz="2400" dirty="0">
                <a:solidFill>
                  <a:schemeClr val="tx2"/>
                </a:solidFill>
              </a:rPr>
              <a:t> for fantastic reports or to be consumed in your CI/CD process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Summary</a:t>
            </a:r>
            <a:endParaRPr lang="en-GB" sz="1800" dirty="0"/>
          </a:p>
        </p:txBody>
      </p:sp>
    </p:spTree>
    <p:extLst>
      <p:ext uri="{BB962C8B-B14F-4D97-AF65-F5344CB8AC3E}">
        <p14:creationId xmlns:p14="http://schemas.microsoft.com/office/powerpoint/2010/main" val="2646172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Lunch</a:t>
            </a:r>
          </a:p>
        </p:txBody>
      </p:sp>
      <p:pic>
        <p:nvPicPr>
          <p:cNvPr id="1026" name="Picture 2" descr="Image result for hamburger emoji">
            <a:extLst>
              <a:ext uri="{FF2B5EF4-FFF2-40B4-BE49-F238E27FC236}">
                <a16:creationId xmlns:a16="http://schemas.microsoft.com/office/drawing/2014/main" id="{2A749DFE-7231-4034-A9FE-DC53CB2D1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741" y="1310136"/>
            <a:ext cx="3532517" cy="305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96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2165002"/>
            <a:ext cx="6214820" cy="813495"/>
          </a:xfrm>
        </p:spPr>
        <p:txBody>
          <a:bodyPr/>
          <a:lstStyle/>
          <a:p>
            <a:pPr>
              <a:lnSpc>
                <a:spcPct val="100000"/>
              </a:lnSpc>
            </a:pPr>
            <a:r>
              <a:rPr lang="en-US" sz="5000" dirty="0"/>
              <a:t>Writing Pester Tests</a:t>
            </a:r>
          </a:p>
        </p:txBody>
      </p:sp>
      <p:pic>
        <p:nvPicPr>
          <p:cNvPr id="7" name="Picture 6">
            <a:extLst>
              <a:ext uri="{FF2B5EF4-FFF2-40B4-BE49-F238E27FC236}">
                <a16:creationId xmlns:a16="http://schemas.microsoft.com/office/drawing/2014/main" id="{E63723E6-9421-45DB-ABE0-5919BBB9EC14}"/>
              </a:ext>
            </a:extLst>
          </p:cNvPr>
          <p:cNvPicPr>
            <a:picLocks noChangeAspect="1"/>
          </p:cNvPicPr>
          <p:nvPr/>
        </p:nvPicPr>
        <p:blipFill>
          <a:blip r:embed="rId3"/>
          <a:stretch>
            <a:fillRect/>
          </a:stretch>
        </p:blipFill>
        <p:spPr>
          <a:xfrm>
            <a:off x="6876519" y="1057176"/>
            <a:ext cx="1751290" cy="2767892"/>
          </a:xfrm>
          <a:prstGeom prst="rect">
            <a:avLst/>
          </a:prstGeom>
        </p:spPr>
      </p:pic>
    </p:spTree>
    <p:extLst>
      <p:ext uri="{BB962C8B-B14F-4D97-AF65-F5344CB8AC3E}">
        <p14:creationId xmlns:p14="http://schemas.microsoft.com/office/powerpoint/2010/main" val="3725033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3629" y="819278"/>
            <a:ext cx="8400534" cy="3970318"/>
          </a:xfrm>
          <a:prstGeom prst="rect">
            <a:avLst/>
          </a:prstGeom>
          <a:noFill/>
          <a:ln>
            <a:noFill/>
          </a:ln>
        </p:spPr>
        <p:txBody>
          <a:bodyPr wrap="square" rtlCol="0">
            <a:spAutoFit/>
          </a:bodyPr>
          <a:lstStyle/>
          <a:p>
            <a:pPr marL="457200" indent="-457200">
              <a:lnSpc>
                <a:spcPct val="150000"/>
              </a:lnSpc>
              <a:buFont typeface="Arial" panose="020B0604020202020204" pitchFamily="34" charset="0"/>
              <a:buChar char="•"/>
            </a:pPr>
            <a:r>
              <a:rPr lang="en-US" sz="2400" dirty="0">
                <a:solidFill>
                  <a:schemeClr val="tx2"/>
                </a:solidFill>
              </a:rPr>
              <a:t>Validation that our estate is as we expect it to be</a:t>
            </a:r>
          </a:p>
          <a:p>
            <a:pPr marL="457200" indent="-457200">
              <a:lnSpc>
                <a:spcPct val="150000"/>
              </a:lnSpc>
              <a:buFont typeface="Arial" panose="020B0604020202020204" pitchFamily="34" charset="0"/>
              <a:buChar char="•"/>
            </a:pPr>
            <a:r>
              <a:rPr lang="en-US" sz="2400" dirty="0">
                <a:solidFill>
                  <a:schemeClr val="tx2"/>
                </a:solidFill>
              </a:rPr>
              <a:t>PowerShell over T-SQL as it is easier to access</a:t>
            </a:r>
          </a:p>
          <a:p>
            <a:pPr marL="914400" lvl="1" indent="-457200">
              <a:lnSpc>
                <a:spcPct val="150000"/>
              </a:lnSpc>
              <a:buFont typeface="Arial" panose="020B0604020202020204" pitchFamily="34" charset="0"/>
              <a:buChar char="•"/>
            </a:pPr>
            <a:r>
              <a:rPr lang="en-US" sz="2400" dirty="0">
                <a:solidFill>
                  <a:schemeClr val="tx2"/>
                </a:solidFill>
              </a:rPr>
              <a:t>Multiple Instances</a:t>
            </a:r>
          </a:p>
          <a:p>
            <a:pPr marL="914400" lvl="1" indent="-457200">
              <a:lnSpc>
                <a:spcPct val="150000"/>
              </a:lnSpc>
              <a:buFont typeface="Arial" panose="020B0604020202020204" pitchFamily="34" charset="0"/>
              <a:buChar char="•"/>
            </a:pPr>
            <a:r>
              <a:rPr lang="en-US" sz="2400" dirty="0">
                <a:solidFill>
                  <a:schemeClr val="tx2"/>
                </a:solidFill>
              </a:rPr>
              <a:t>Active Directory</a:t>
            </a:r>
          </a:p>
          <a:p>
            <a:pPr marL="914400" lvl="1" indent="-457200">
              <a:lnSpc>
                <a:spcPct val="150000"/>
              </a:lnSpc>
              <a:buFont typeface="Arial" panose="020B0604020202020204" pitchFamily="34" charset="0"/>
              <a:buChar char="•"/>
            </a:pPr>
            <a:r>
              <a:rPr lang="en-US" sz="2400" dirty="0">
                <a:solidFill>
                  <a:schemeClr val="tx2"/>
                </a:solidFill>
              </a:rPr>
              <a:t>File System</a:t>
            </a:r>
          </a:p>
          <a:p>
            <a:pPr marL="914400" lvl="1" indent="-457200">
              <a:lnSpc>
                <a:spcPct val="150000"/>
              </a:lnSpc>
              <a:buFont typeface="Arial" panose="020B0604020202020204" pitchFamily="34" charset="0"/>
              <a:buChar char="•"/>
            </a:pPr>
            <a:r>
              <a:rPr lang="en-US" sz="2400" dirty="0">
                <a:solidFill>
                  <a:schemeClr val="tx2"/>
                </a:solidFill>
              </a:rPr>
              <a:t>Registry</a:t>
            </a:r>
          </a:p>
          <a:p>
            <a:pPr marL="914400" lvl="1" indent="-457200">
              <a:lnSpc>
                <a:spcPct val="150000"/>
              </a:lnSpc>
              <a:buFont typeface="Arial" panose="020B0604020202020204" pitchFamily="34" charset="0"/>
              <a:buChar char="•"/>
            </a:pPr>
            <a:r>
              <a:rPr lang="en-US" sz="2400" dirty="0">
                <a:solidFill>
                  <a:schemeClr val="tx2"/>
                </a:solidFill>
              </a:rPr>
              <a:t>Many more things easier!</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Pester for DBA’s – Quick Recap</a:t>
            </a:r>
          </a:p>
        </p:txBody>
      </p:sp>
    </p:spTree>
    <p:extLst>
      <p:ext uri="{BB962C8B-B14F-4D97-AF65-F5344CB8AC3E}">
        <p14:creationId xmlns:p14="http://schemas.microsoft.com/office/powerpoint/2010/main" val="6909948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9838" y="970569"/>
            <a:ext cx="8711100" cy="3862596"/>
          </a:xfrm>
          <a:prstGeom prst="rect">
            <a:avLst/>
          </a:prstGeom>
          <a:noFill/>
          <a:ln>
            <a:noFill/>
          </a:ln>
        </p:spPr>
        <p:txBody>
          <a:bodyPr wrap="square" rtlCol="0">
            <a:spAutoFit/>
          </a:bodyPr>
          <a:lstStyle/>
          <a:p>
            <a:pPr>
              <a:lnSpc>
                <a:spcPts val="4200"/>
              </a:lnSpc>
            </a:pPr>
            <a:r>
              <a:rPr lang="en-US" sz="2800" dirty="0">
                <a:solidFill>
                  <a:schemeClr val="tx2"/>
                </a:solidFill>
              </a:rPr>
              <a:t>“Even though we are Operations, because we are writing scripts that others will use</a:t>
            </a:r>
            <a:r>
              <a:rPr lang="en-US" sz="2800">
                <a:solidFill>
                  <a:schemeClr val="tx2"/>
                </a:solidFill>
              </a:rPr>
              <a:t>,</a:t>
            </a:r>
            <a:r>
              <a:rPr lang="en-US" sz="2800" dirty="0">
                <a:solidFill>
                  <a:schemeClr val="tx2"/>
                </a:solidFill>
              </a:rPr>
              <a:t> we are now developers as well. We need to understand that TDD is a better way of writing good quality code and enabling us to follow good practices”</a:t>
            </a:r>
          </a:p>
          <a:p>
            <a:endParaRPr lang="en-US" sz="2800" dirty="0">
              <a:solidFill>
                <a:schemeClr val="tx2"/>
              </a:solidFill>
            </a:endParaRPr>
          </a:p>
          <a:p>
            <a:pPr algn="r"/>
            <a:r>
              <a:rPr lang="en-US" sz="1400" dirty="0">
                <a:solidFill>
                  <a:schemeClr val="tx2"/>
                </a:solidFill>
              </a:rPr>
              <a:t>Some Bearded Fellow throughout 2017</a:t>
            </a:r>
          </a:p>
          <a:p>
            <a:pPr marL="285750" indent="-285750">
              <a:buFont typeface="Arial" panose="020B0604020202020204" pitchFamily="34" charset="0"/>
              <a:buChar char="•"/>
            </a:pPr>
            <a:endParaRPr lang="en-US" sz="2800" dirty="0">
              <a:solidFill>
                <a:schemeClr val="tx2"/>
              </a:solidFill>
            </a:endParaRP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Pester for Developers</a:t>
            </a:r>
          </a:p>
        </p:txBody>
      </p:sp>
    </p:spTree>
    <p:extLst>
      <p:ext uri="{BB962C8B-B14F-4D97-AF65-F5344CB8AC3E}">
        <p14:creationId xmlns:p14="http://schemas.microsoft.com/office/powerpoint/2010/main" val="2597985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3539430"/>
          </a:xfrm>
          <a:prstGeom prst="rect">
            <a:avLst/>
          </a:prstGeom>
          <a:noFill/>
          <a:ln>
            <a:noFill/>
          </a:ln>
        </p:spPr>
        <p:txBody>
          <a:bodyPr wrap="square" rtlCol="0">
            <a:spAutoFit/>
          </a:bodyPr>
          <a:lstStyle/>
          <a:p>
            <a:pPr marL="285750" indent="-285750">
              <a:lnSpc>
                <a:spcPct val="200000"/>
              </a:lnSpc>
              <a:buFont typeface="Arial" panose="020B0604020202020204" pitchFamily="34" charset="0"/>
              <a:buChar char="•"/>
            </a:pPr>
            <a:r>
              <a:rPr lang="en-US" sz="2800" dirty="0">
                <a:solidFill>
                  <a:schemeClr val="tx2"/>
                </a:solidFill>
              </a:rPr>
              <a:t>       DISA STIG</a:t>
            </a:r>
          </a:p>
          <a:p>
            <a:pPr marL="285750" indent="-285750">
              <a:lnSpc>
                <a:spcPct val="200000"/>
              </a:lnSpc>
              <a:buFont typeface="Arial" panose="020B0604020202020204" pitchFamily="34" charset="0"/>
              <a:buChar char="•"/>
            </a:pPr>
            <a:r>
              <a:rPr lang="en-US" sz="2800" dirty="0">
                <a:solidFill>
                  <a:schemeClr val="tx2"/>
                </a:solidFill>
              </a:rPr>
              <a:t>        GDPR</a:t>
            </a:r>
          </a:p>
          <a:p>
            <a:pPr marL="285750" indent="-285750">
              <a:lnSpc>
                <a:spcPct val="200000"/>
              </a:lnSpc>
              <a:buFont typeface="Arial" panose="020B0604020202020204" pitchFamily="34" charset="0"/>
              <a:buChar char="•"/>
            </a:pPr>
            <a:r>
              <a:rPr lang="en-US" sz="2800" dirty="0">
                <a:solidFill>
                  <a:schemeClr val="tx2"/>
                </a:solidFill>
              </a:rPr>
              <a:t>        CIS</a:t>
            </a:r>
          </a:p>
          <a:p>
            <a:pPr marL="285750" indent="-285750">
              <a:lnSpc>
                <a:spcPct val="200000"/>
              </a:lnSpc>
              <a:buFont typeface="Arial" panose="020B0604020202020204" pitchFamily="34" charset="0"/>
              <a:buChar char="•"/>
            </a:pPr>
            <a:endParaRPr lang="en-US" sz="2800" dirty="0">
              <a:solidFill>
                <a:schemeClr val="tx2"/>
              </a:solidFill>
            </a:endParaRP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Pester for Audits &amp; Regulations</a:t>
            </a:r>
          </a:p>
        </p:txBody>
      </p:sp>
      <p:pic>
        <p:nvPicPr>
          <p:cNvPr id="14338" name="Picture 2" descr="United States on Twitter Twemoji 2.4">
            <a:extLst>
              <a:ext uri="{FF2B5EF4-FFF2-40B4-BE49-F238E27FC236}">
                <a16:creationId xmlns:a16="http://schemas.microsoft.com/office/drawing/2014/main" id="{E004EA79-ADA5-41BD-BB83-E778820F6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938" y="1315642"/>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European Union on Twitter Twemoji 2.4">
            <a:extLst>
              <a:ext uri="{FF2B5EF4-FFF2-40B4-BE49-F238E27FC236}">
                <a16:creationId xmlns:a16="http://schemas.microsoft.com/office/drawing/2014/main" id="{89BDABC2-7E4A-4796-9FAA-EC08C13D2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938" y="2146222"/>
            <a:ext cx="631900" cy="6319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Globe Showing Europe-Africa on emojidex 1.0.34">
            <a:extLst>
              <a:ext uri="{FF2B5EF4-FFF2-40B4-BE49-F238E27FC236}">
                <a16:creationId xmlns:a16="http://schemas.microsoft.com/office/drawing/2014/main" id="{3169FCB3-B1C4-4639-B9C2-8698C4BE3E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87" y="3005039"/>
            <a:ext cx="638255" cy="6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43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Problems we’re aiming to solve</a:t>
            </a:r>
          </a:p>
        </p:txBody>
      </p:sp>
      <p:sp>
        <p:nvSpPr>
          <p:cNvPr id="6" name="Text Placeholder 5"/>
          <p:cNvSpPr>
            <a:spLocks noGrp="1"/>
          </p:cNvSpPr>
          <p:nvPr>
            <p:ph type="body" sz="quarter" idx="10"/>
          </p:nvPr>
        </p:nvSpPr>
        <p:spPr>
          <a:xfrm>
            <a:off x="451458" y="1479389"/>
            <a:ext cx="3680532" cy="390525"/>
          </a:xfrm>
        </p:spPr>
        <p:txBody>
          <a:bodyPr/>
          <a:lstStyle/>
          <a:p>
            <a:r>
              <a:rPr lang="en-US" dirty="0"/>
              <a:t>Reduce Hesitations about PowerShell</a:t>
            </a:r>
          </a:p>
        </p:txBody>
      </p:sp>
      <p:sp>
        <p:nvSpPr>
          <p:cNvPr id="8" name="Text Placeholder 7"/>
          <p:cNvSpPr>
            <a:spLocks noGrp="1"/>
          </p:cNvSpPr>
          <p:nvPr>
            <p:ph type="body" sz="quarter" idx="14"/>
          </p:nvPr>
        </p:nvSpPr>
        <p:spPr>
          <a:xfrm>
            <a:off x="4952477" y="1479389"/>
            <a:ext cx="4012227" cy="390525"/>
          </a:xfrm>
        </p:spPr>
        <p:txBody>
          <a:bodyPr>
            <a:noAutofit/>
          </a:bodyPr>
          <a:lstStyle/>
          <a:p>
            <a:r>
              <a:rPr lang="en-US" dirty="0"/>
              <a:t>Increase Confidence about Script Development</a:t>
            </a:r>
          </a:p>
        </p:txBody>
      </p:sp>
      <p:sp>
        <p:nvSpPr>
          <p:cNvPr id="9" name="Text Placeholder 8"/>
          <p:cNvSpPr>
            <a:spLocks noGrp="1"/>
          </p:cNvSpPr>
          <p:nvPr>
            <p:ph type="body" sz="quarter" idx="15"/>
          </p:nvPr>
        </p:nvSpPr>
        <p:spPr>
          <a:xfrm>
            <a:off x="4952477" y="1899269"/>
            <a:ext cx="3680532" cy="1156351"/>
          </a:xfrm>
        </p:spPr>
        <p:txBody>
          <a:bodyPr>
            <a:normAutofit/>
          </a:bodyPr>
          <a:lstStyle/>
          <a:p>
            <a:r>
              <a:rPr lang="en-US" dirty="0"/>
              <a:t>You’ve got a whole community that’s excited to help!</a:t>
            </a:r>
          </a:p>
        </p:txBody>
      </p:sp>
      <p:sp>
        <p:nvSpPr>
          <p:cNvPr id="10" name="Text Placeholder 8">
            <a:extLst>
              <a:ext uri="{FF2B5EF4-FFF2-40B4-BE49-F238E27FC236}">
                <a16:creationId xmlns:a16="http://schemas.microsoft.com/office/drawing/2014/main" id="{FB9B9B96-EC93-46BF-B948-EC6C91608C32}"/>
              </a:ext>
            </a:extLst>
          </p:cNvPr>
          <p:cNvSpPr txBox="1">
            <a:spLocks/>
          </p:cNvSpPr>
          <p:nvPr/>
        </p:nvSpPr>
        <p:spPr>
          <a:xfrm>
            <a:off x="451458" y="189926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Whether it’s about security concerns or feeling like PowerShell is too different or hard</a:t>
            </a:r>
          </a:p>
        </p:txBody>
      </p:sp>
      <p:sp>
        <p:nvSpPr>
          <p:cNvPr id="12" name="Text Placeholder 7">
            <a:extLst>
              <a:ext uri="{FF2B5EF4-FFF2-40B4-BE49-F238E27FC236}">
                <a16:creationId xmlns:a16="http://schemas.microsoft.com/office/drawing/2014/main" id="{0D4ED27B-BDB2-41B1-983D-20161A13F6F8}"/>
              </a:ext>
            </a:extLst>
          </p:cNvPr>
          <p:cNvSpPr txBox="1">
            <a:spLocks/>
          </p:cNvSpPr>
          <p:nvPr/>
        </p:nvSpPr>
        <p:spPr>
          <a:xfrm>
            <a:off x="483503" y="2729069"/>
            <a:ext cx="3680532" cy="39052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Encourage Community Contributions</a:t>
            </a:r>
          </a:p>
        </p:txBody>
      </p:sp>
      <p:sp>
        <p:nvSpPr>
          <p:cNvPr id="13" name="Text Placeholder 8">
            <a:extLst>
              <a:ext uri="{FF2B5EF4-FFF2-40B4-BE49-F238E27FC236}">
                <a16:creationId xmlns:a16="http://schemas.microsoft.com/office/drawing/2014/main" id="{A98508BA-DD8D-4239-98FE-45CF99507085}"/>
              </a:ext>
            </a:extLst>
          </p:cNvPr>
          <p:cNvSpPr txBox="1">
            <a:spLocks/>
          </p:cNvSpPr>
          <p:nvPr/>
        </p:nvSpPr>
        <p:spPr>
          <a:xfrm>
            <a:off x="483502" y="314894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Join Microsoft and the community in the global open source movement</a:t>
            </a:r>
          </a:p>
        </p:txBody>
      </p:sp>
      <p:sp>
        <p:nvSpPr>
          <p:cNvPr id="15" name="Text Placeholder 5">
            <a:extLst>
              <a:ext uri="{FF2B5EF4-FFF2-40B4-BE49-F238E27FC236}">
                <a16:creationId xmlns:a16="http://schemas.microsoft.com/office/drawing/2014/main" id="{AA652B50-AD33-4EE3-9CA2-0A5F450A9C60}"/>
              </a:ext>
            </a:extLst>
          </p:cNvPr>
          <p:cNvSpPr txBox="1">
            <a:spLocks/>
          </p:cNvSpPr>
          <p:nvPr/>
        </p:nvSpPr>
        <p:spPr>
          <a:xfrm>
            <a:off x="4946189" y="2729069"/>
            <a:ext cx="3680532" cy="39052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Clr>
                <a:schemeClr val="accent3"/>
              </a:buClr>
              <a:buFont typeface="Arial"/>
              <a:buNone/>
              <a:defRPr lang="en-US" sz="1400" kern="1200" baseline="0" dirty="0" smtClean="0">
                <a:solidFill>
                  <a:schemeClr val="accent1"/>
                </a:solidFill>
                <a:latin typeface="+mn-lt"/>
                <a:ea typeface="Gotham Book" charset="0"/>
                <a:cs typeface="Gotham Book"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Induce Excitement about Testing</a:t>
            </a:r>
          </a:p>
        </p:txBody>
      </p:sp>
      <p:sp>
        <p:nvSpPr>
          <p:cNvPr id="16" name="Text Placeholder 8">
            <a:extLst>
              <a:ext uri="{FF2B5EF4-FFF2-40B4-BE49-F238E27FC236}">
                <a16:creationId xmlns:a16="http://schemas.microsoft.com/office/drawing/2014/main" id="{1AAFAC5F-E28E-43B5-93A3-CD3A57307BFC}"/>
              </a:ext>
            </a:extLst>
          </p:cNvPr>
          <p:cNvSpPr txBox="1">
            <a:spLocks/>
          </p:cNvSpPr>
          <p:nvPr/>
        </p:nvSpPr>
        <p:spPr>
          <a:xfrm>
            <a:off x="4946189" y="3148949"/>
            <a:ext cx="3680532" cy="1156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20000"/>
              </a:spcBef>
              <a:buClr>
                <a:schemeClr val="accent3"/>
              </a:buClr>
              <a:buFont typeface="Arial"/>
              <a:buNone/>
              <a:defRPr lang="en-US" sz="1200" b="0" i="0" kern="1200" dirty="0" smtClean="0">
                <a:solidFill>
                  <a:schemeClr val="bg2">
                    <a:lumMod val="50000"/>
                  </a:schemeClr>
                </a:solidFill>
                <a:latin typeface="+mn-lt"/>
                <a:ea typeface="Gotham Light" charset="0"/>
                <a:cs typeface="Gotham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It may be a challenge, but we’re up for it!</a:t>
            </a:r>
          </a:p>
        </p:txBody>
      </p:sp>
    </p:spTree>
    <p:extLst>
      <p:ext uri="{BB962C8B-B14F-4D97-AF65-F5344CB8AC3E}">
        <p14:creationId xmlns:p14="http://schemas.microsoft.com/office/powerpoint/2010/main" val="48634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1784643"/>
            <a:ext cx="6214820" cy="1574214"/>
          </a:xfrm>
        </p:spPr>
        <p:txBody>
          <a:bodyPr/>
          <a:lstStyle/>
          <a:p>
            <a:pPr>
              <a:lnSpc>
                <a:spcPct val="100000"/>
              </a:lnSpc>
            </a:pPr>
            <a:r>
              <a:rPr lang="en-US" sz="5000" dirty="0"/>
              <a:t>Crowdsourced Test Writing</a:t>
            </a:r>
          </a:p>
        </p:txBody>
      </p:sp>
      <p:pic>
        <p:nvPicPr>
          <p:cNvPr id="7" name="Picture 6">
            <a:extLst>
              <a:ext uri="{FF2B5EF4-FFF2-40B4-BE49-F238E27FC236}">
                <a16:creationId xmlns:a16="http://schemas.microsoft.com/office/drawing/2014/main" id="{E63723E6-9421-45DB-ABE0-5919BBB9EC14}"/>
              </a:ext>
            </a:extLst>
          </p:cNvPr>
          <p:cNvPicPr>
            <a:picLocks noChangeAspect="1"/>
          </p:cNvPicPr>
          <p:nvPr/>
        </p:nvPicPr>
        <p:blipFill>
          <a:blip r:embed="rId3"/>
          <a:stretch>
            <a:fillRect/>
          </a:stretch>
        </p:blipFill>
        <p:spPr>
          <a:xfrm>
            <a:off x="6876519" y="1057176"/>
            <a:ext cx="1751290" cy="2767892"/>
          </a:xfrm>
          <a:prstGeom prst="rect">
            <a:avLst/>
          </a:prstGeom>
        </p:spPr>
      </p:pic>
    </p:spTree>
    <p:extLst>
      <p:ext uri="{BB962C8B-B14F-4D97-AF65-F5344CB8AC3E}">
        <p14:creationId xmlns:p14="http://schemas.microsoft.com/office/powerpoint/2010/main" val="1018257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259737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2800" dirty="0">
                <a:solidFill>
                  <a:schemeClr val="tx2"/>
                </a:solidFill>
              </a:rPr>
              <a:t>Decide the information you wish to test</a:t>
            </a:r>
          </a:p>
          <a:p>
            <a:pPr marL="285750" indent="-285750">
              <a:lnSpc>
                <a:spcPct val="150000"/>
              </a:lnSpc>
              <a:buFont typeface="Arial" panose="020B0604020202020204" pitchFamily="34" charset="0"/>
              <a:buChar char="•"/>
            </a:pPr>
            <a:r>
              <a:rPr lang="en-US" sz="2800" dirty="0">
                <a:solidFill>
                  <a:schemeClr val="tx2"/>
                </a:solidFill>
              </a:rPr>
              <a:t>Understand how to get it with PowerShell</a:t>
            </a:r>
          </a:p>
          <a:p>
            <a:pPr marL="285750" indent="-285750">
              <a:lnSpc>
                <a:spcPct val="150000"/>
              </a:lnSpc>
              <a:buFont typeface="Arial" panose="020B0604020202020204" pitchFamily="34" charset="0"/>
              <a:buChar char="•"/>
            </a:pPr>
            <a:r>
              <a:rPr lang="en-US" sz="2800" dirty="0">
                <a:solidFill>
                  <a:schemeClr val="tx2"/>
                </a:solidFill>
              </a:rPr>
              <a:t>Understand what makes it pass or fail</a:t>
            </a:r>
          </a:p>
          <a:p>
            <a:pPr marL="285750" indent="-285750">
              <a:lnSpc>
                <a:spcPct val="150000"/>
              </a:lnSpc>
              <a:buFont typeface="Arial" panose="020B0604020202020204" pitchFamily="34" charset="0"/>
              <a:buChar char="•"/>
            </a:pPr>
            <a:r>
              <a:rPr lang="en-US" sz="2800" dirty="0">
                <a:solidFill>
                  <a:schemeClr val="tx2"/>
                </a:solidFill>
              </a:rPr>
              <a:t>Write the test</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err="1"/>
              <a:t>Todo</a:t>
            </a:r>
            <a:endParaRPr lang="en-GB" sz="1800" dirty="0"/>
          </a:p>
        </p:txBody>
      </p:sp>
    </p:spTree>
    <p:extLst>
      <p:ext uri="{BB962C8B-B14F-4D97-AF65-F5344CB8AC3E}">
        <p14:creationId xmlns:p14="http://schemas.microsoft.com/office/powerpoint/2010/main" val="3520988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a:t>Introducing </a:t>
            </a:r>
            <a:r>
              <a:rPr lang="en-US" sz="5000" dirty="0" err="1"/>
              <a:t>dbachecks</a:t>
            </a:r>
            <a:endParaRPr lang="en-US" sz="5000" dirty="0"/>
          </a:p>
        </p:txBody>
      </p:sp>
      <p:sp>
        <p:nvSpPr>
          <p:cNvPr id="6" name="Subtitle 4">
            <a:extLst>
              <a:ext uri="{FF2B5EF4-FFF2-40B4-BE49-F238E27FC236}">
                <a16:creationId xmlns:a16="http://schemas.microsoft.com/office/drawing/2014/main" id="{C24D4CFB-74B5-4E1E-8359-7B66CDDB0591}"/>
              </a:ext>
            </a:extLst>
          </p:cNvPr>
          <p:cNvSpPr>
            <a:spLocks noGrp="1"/>
          </p:cNvSpPr>
          <p:nvPr>
            <p:ph type="subTitle" idx="1"/>
          </p:nvPr>
        </p:nvSpPr>
        <p:spPr>
          <a:xfrm>
            <a:off x="1208759" y="2656469"/>
            <a:ext cx="4862858" cy="453733"/>
          </a:xfrm>
        </p:spPr>
        <p:txBody>
          <a:bodyPr/>
          <a:lstStyle/>
          <a:p>
            <a:r>
              <a:rPr lang="en-US" dirty="0">
                <a:solidFill>
                  <a:schemeClr val="tx1">
                    <a:lumMod val="75000"/>
                    <a:lumOff val="25000"/>
                  </a:schemeClr>
                </a:solidFill>
              </a:rPr>
              <a:t>the new community module</a:t>
            </a:r>
          </a:p>
        </p:txBody>
      </p:sp>
      <p:pic>
        <p:nvPicPr>
          <p:cNvPr id="3" name="Picture 2">
            <a:extLst>
              <a:ext uri="{FF2B5EF4-FFF2-40B4-BE49-F238E27FC236}">
                <a16:creationId xmlns:a16="http://schemas.microsoft.com/office/drawing/2014/main" id="{708A58F8-72B6-4593-8A9D-3F97044B9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37" y="1302331"/>
            <a:ext cx="2476846" cy="2476846"/>
          </a:xfrm>
          <a:prstGeom prst="rect">
            <a:avLst/>
          </a:prstGeom>
        </p:spPr>
      </p:pic>
    </p:spTree>
    <p:extLst>
      <p:ext uri="{BB962C8B-B14F-4D97-AF65-F5344CB8AC3E}">
        <p14:creationId xmlns:p14="http://schemas.microsoft.com/office/powerpoint/2010/main" val="476105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dbachecks.io/intro</a:t>
            </a:r>
          </a:p>
          <a:p>
            <a:pPr>
              <a:lnSpc>
                <a:spcPct val="150000"/>
              </a:lnSpc>
            </a:pPr>
            <a:r>
              <a:rPr lang="en-US" sz="2200" dirty="0"/>
              <a:t>dbachecks.io/</a:t>
            </a:r>
            <a:r>
              <a:rPr lang="en-US" sz="2200" dirty="0" err="1"/>
              <a:t>deepdive</a:t>
            </a:r>
            <a:endParaRPr lang="en-US" sz="2200" dirty="0"/>
          </a:p>
          <a:p>
            <a:pPr lvl="0">
              <a:lnSpc>
                <a:spcPct val="150000"/>
              </a:lnSpc>
            </a:pPr>
            <a:r>
              <a:rPr lang="en-US" sz="2200" dirty="0"/>
              <a:t>dbachecks.io/blog</a:t>
            </a:r>
          </a:p>
          <a:p>
            <a:pPr lvl="0">
              <a:lnSpc>
                <a:spcPct val="150000"/>
              </a:lnSpc>
            </a:pPr>
            <a:r>
              <a:rPr lang="en-US" sz="2200" dirty="0"/>
              <a:t>dbachecks.io/twitter</a:t>
            </a:r>
          </a:p>
        </p:txBody>
      </p:sp>
      <p:sp>
        <p:nvSpPr>
          <p:cNvPr id="2" name="Title 1"/>
          <p:cNvSpPr>
            <a:spLocks noGrp="1"/>
          </p:cNvSpPr>
          <p:nvPr>
            <p:ph type="title"/>
          </p:nvPr>
        </p:nvSpPr>
        <p:spPr/>
        <p:txBody>
          <a:bodyPr/>
          <a:lstStyle/>
          <a:p>
            <a:r>
              <a:rPr lang="en-US" dirty="0"/>
              <a:t>Blog posts &amp; Twitter</a:t>
            </a:r>
          </a:p>
        </p:txBody>
      </p:sp>
    </p:spTree>
    <p:extLst>
      <p:ext uri="{BB962C8B-B14F-4D97-AF65-F5344CB8AC3E}">
        <p14:creationId xmlns:p14="http://schemas.microsoft.com/office/powerpoint/2010/main" val="1354997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Requirements</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MINIMUM</a:t>
            </a:r>
          </a:p>
        </p:txBody>
      </p:sp>
      <p:sp>
        <p:nvSpPr>
          <p:cNvPr id="8" name="Text Placeholder 7"/>
          <p:cNvSpPr>
            <a:spLocks noGrp="1"/>
          </p:cNvSpPr>
          <p:nvPr>
            <p:ph type="body" sz="quarter" idx="14"/>
          </p:nvPr>
        </p:nvSpPr>
        <p:spPr>
          <a:xfrm>
            <a:off x="5006268" y="1300049"/>
            <a:ext cx="3680532" cy="390525"/>
          </a:xfrm>
        </p:spPr>
        <p:txBody>
          <a:bodyPr>
            <a:noAutofit/>
          </a:bodyPr>
          <a:lstStyle/>
          <a:p>
            <a:r>
              <a:rPr lang="en-US" sz="2000" dirty="0"/>
              <a:t>RECOMMENDED</a:t>
            </a:r>
          </a:p>
        </p:txBody>
      </p:sp>
      <p:sp>
        <p:nvSpPr>
          <p:cNvPr id="7" name="Text Placeholder 6"/>
          <p:cNvSpPr>
            <a:spLocks noGrp="1"/>
          </p:cNvSpPr>
          <p:nvPr>
            <p:ph type="body" sz="quarter" idx="13"/>
          </p:nvPr>
        </p:nvSpPr>
        <p:spPr>
          <a:xfrm>
            <a:off x="451456" y="1719928"/>
            <a:ext cx="4390999" cy="2935891"/>
          </a:xfrm>
        </p:spPr>
        <p:txBody>
          <a:bodyPr>
            <a:normAutofit/>
          </a:bodyPr>
          <a:lstStyle/>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Client</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PowerShell v4</a:t>
            </a:r>
            <a:br>
              <a:rPr lang="en-US" dirty="0">
                <a:solidFill>
                  <a:srgbClr val="58585A"/>
                </a:solidFill>
                <a:latin typeface="Segoe UI" panose="020B0502040204020203" pitchFamily="34" charset="0"/>
                <a:cs typeface="Segoe UI" panose="020B0502040204020203" pitchFamily="34" charset="0"/>
              </a:rPr>
            </a:br>
            <a:endParaRPr lang="en-US" dirty="0">
              <a:solidFill>
                <a:srgbClr val="58585A"/>
              </a:solidFill>
              <a:latin typeface="Segoe UI" panose="020B0502040204020203" pitchFamily="34" charset="0"/>
              <a:cs typeface="Segoe UI" panose="020B0502040204020203" pitchFamily="34" charset="0"/>
            </a:endParaRPr>
          </a:p>
          <a:p>
            <a:pPr defTabSz="859536">
              <a:spcBef>
                <a:spcPts val="900"/>
              </a:spcBef>
              <a:defRPr sz="1879" b="1">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Modules</a:t>
            </a:r>
            <a:endParaRPr lang="en-US"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dbatools</a:t>
            </a: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a:solidFill>
                  <a:srgbClr val="58585A"/>
                </a:solidFill>
                <a:latin typeface="Segoe UI" panose="020B0502040204020203" pitchFamily="34" charset="0"/>
                <a:cs typeface="Segoe UI" panose="020B0502040204020203" pitchFamily="34" charset="0"/>
              </a:rPr>
              <a:t>Pester</a:t>
            </a:r>
          </a:p>
          <a:p>
            <a:pPr marL="322325" indent="-322325" defTabSz="859536">
              <a:spcBef>
                <a:spcPts val="900"/>
              </a:spcBef>
              <a:defRPr sz="1879">
                <a:solidFill>
                  <a:srgbClr val="808080"/>
                </a:solidFill>
                <a:latin typeface="Gotham Medium"/>
                <a:ea typeface="Gotham Medium"/>
                <a:cs typeface="Gotham Medium"/>
                <a:sym typeface="Gotham Medium"/>
              </a:defRPr>
            </a:pPr>
            <a:r>
              <a:rPr lang="en-US" dirty="0" err="1">
                <a:solidFill>
                  <a:srgbClr val="58585A"/>
                </a:solidFill>
                <a:latin typeface="Segoe UI" panose="020B0502040204020203" pitchFamily="34" charset="0"/>
                <a:cs typeface="Segoe UI" panose="020B0502040204020203" pitchFamily="34" charset="0"/>
              </a:rPr>
              <a:t>PSFramework</a:t>
            </a:r>
            <a:endParaRPr lang="en-US" dirty="0">
              <a:solidFill>
                <a:srgbClr val="58585A"/>
              </a:solidFill>
              <a:latin typeface="Segoe UI" panose="020B0502040204020203" pitchFamily="34" charset="0"/>
              <a:cs typeface="Segoe UI" panose="020B0502040204020203" pitchFamily="34" charset="0"/>
            </a:endParaRPr>
          </a:p>
          <a:p>
            <a:pPr marL="322325" indent="-322325" defTabSz="859536">
              <a:spcBef>
                <a:spcPts val="900"/>
              </a:spcBef>
              <a:defRPr sz="1879">
                <a:solidFill>
                  <a:srgbClr val="808080"/>
                </a:solidFill>
                <a:latin typeface="Gotham Medium"/>
                <a:ea typeface="Gotham Medium"/>
                <a:cs typeface="Gotham Medium"/>
                <a:sym typeface="Gotham Medium"/>
              </a:defRPr>
            </a:pPr>
            <a:endParaRPr lang="en-US" dirty="0">
              <a:solidFill>
                <a:srgbClr val="58585A"/>
              </a:solidFill>
              <a:latin typeface="Segoe UI" panose="020B0502040204020203" pitchFamily="34" charset="0"/>
              <a:cs typeface="Segoe UI" panose="020B0502040204020203" pitchFamily="34" charset="0"/>
            </a:endParaRPr>
          </a:p>
          <a:p>
            <a:pPr marL="322325" indent="-322325" defTabSz="859536">
              <a:spcBef>
                <a:spcPts val="900"/>
              </a:spcBef>
              <a:defRPr sz="1879">
                <a:solidFill>
                  <a:srgbClr val="808080"/>
                </a:solidFill>
                <a:latin typeface="Gotham Medium"/>
                <a:ea typeface="Gotham Medium"/>
                <a:cs typeface="Gotham Medium"/>
                <a:sym typeface="Gotham Medium"/>
              </a:defRPr>
            </a:pPr>
            <a:endParaRPr lang="en-US" dirty="0">
              <a:solidFill>
                <a:srgbClr val="58585A"/>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15"/>
          </p:nvPr>
        </p:nvSpPr>
        <p:spPr>
          <a:xfrm>
            <a:off x="5006267" y="1719929"/>
            <a:ext cx="3680532" cy="2451156"/>
          </a:xfrm>
        </p:spPr>
        <p:txBody>
          <a:bodyPr>
            <a:normAutofit/>
          </a:bodyPr>
          <a:lstStyle/>
          <a:p>
            <a:pPr>
              <a:defRPr sz="2000" b="1">
                <a:solidFill>
                  <a:srgbClr val="808080"/>
                </a:solidFill>
                <a:latin typeface="Gotham Medium"/>
                <a:ea typeface="Gotham Medium"/>
                <a:cs typeface="Gotham Medium"/>
                <a:sym typeface="Gotham Medium"/>
              </a:defRPr>
            </a:pPr>
            <a:r>
              <a:rPr lang="en-US" sz="1880" dirty="0">
                <a:solidFill>
                  <a:srgbClr val="58585A"/>
                </a:solidFill>
                <a:latin typeface="Segoe UI" panose="020B0502040204020203" pitchFamily="34" charset="0"/>
                <a:cs typeface="Segoe UI" panose="020B0502040204020203" pitchFamily="34" charset="0"/>
              </a:rPr>
              <a:t>Client</a:t>
            </a:r>
            <a:endParaRPr lang="en-US" sz="1880" dirty="0">
              <a:solidFill>
                <a:srgbClr val="58585A"/>
              </a:solidFill>
              <a:latin typeface="Segoe UI" panose="020B0502040204020203" pitchFamily="34" charset="0"/>
              <a:ea typeface="Segoe UI Semilight"/>
              <a:cs typeface="Segoe UI" panose="020B0502040204020203" pitchFamily="34" charset="0"/>
              <a:sym typeface="Segoe UI Semilight"/>
            </a:endParaRPr>
          </a:p>
          <a:p>
            <a:pPr marL="342900" indent="-342900">
              <a:defRPr sz="2000">
                <a:solidFill>
                  <a:srgbClr val="808080"/>
                </a:solidFill>
                <a:latin typeface="Gotham Medium"/>
                <a:ea typeface="Gotham Medium"/>
                <a:cs typeface="Gotham Medium"/>
                <a:sym typeface="Gotham Medium"/>
              </a:defRPr>
            </a:pPr>
            <a:r>
              <a:rPr lang="en-US" sz="1880" dirty="0">
                <a:solidFill>
                  <a:srgbClr val="58585A"/>
                </a:solidFill>
                <a:latin typeface="Segoe UI" panose="020B0502040204020203" pitchFamily="34" charset="0"/>
                <a:cs typeface="Segoe UI" panose="020B0502040204020203" pitchFamily="34" charset="0"/>
              </a:rPr>
              <a:t>PowerShell v5.1</a:t>
            </a:r>
            <a:endParaRPr lang="en-US" sz="1880" dirty="0">
              <a:solidFill>
                <a:srgbClr val="58585A"/>
              </a:solidFill>
              <a:latin typeface="Segoe UI" panose="020B0502040204020203" pitchFamily="34" charset="0"/>
              <a:ea typeface="Segoe UI Semilight"/>
              <a:cs typeface="Segoe UI" panose="020B0502040204020203" pitchFamily="34" charset="0"/>
              <a:sym typeface="Segoe UI Semilight"/>
            </a:endParaRPr>
          </a:p>
        </p:txBody>
      </p:sp>
    </p:spTree>
    <p:extLst>
      <p:ext uri="{BB962C8B-B14F-4D97-AF65-F5344CB8AC3E}">
        <p14:creationId xmlns:p14="http://schemas.microsoft.com/office/powerpoint/2010/main" val="40984289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 is easy</a:t>
            </a:r>
          </a:p>
        </p:txBody>
      </p:sp>
      <p:sp>
        <p:nvSpPr>
          <p:cNvPr id="6" name="Text Placeholder 5"/>
          <p:cNvSpPr>
            <a:spLocks noGrp="1"/>
          </p:cNvSpPr>
          <p:nvPr>
            <p:ph type="body" sz="quarter" idx="10"/>
          </p:nvPr>
        </p:nvSpPr>
        <p:spPr>
          <a:xfrm>
            <a:off x="451458" y="1300049"/>
            <a:ext cx="3680532" cy="390525"/>
          </a:xfrm>
        </p:spPr>
        <p:txBody>
          <a:bodyPr>
            <a:noAutofit/>
          </a:bodyPr>
          <a:lstStyle/>
          <a:p>
            <a:r>
              <a:rPr lang="en-US" sz="2000" dirty="0"/>
              <a:t>POWERSHELL GALLERY</a:t>
            </a:r>
          </a:p>
        </p:txBody>
      </p:sp>
      <p:sp>
        <p:nvSpPr>
          <p:cNvPr id="4" name="Rectangle 3">
            <a:extLst>
              <a:ext uri="{FF2B5EF4-FFF2-40B4-BE49-F238E27FC236}">
                <a16:creationId xmlns:a16="http://schemas.microsoft.com/office/drawing/2014/main" id="{A9282879-3171-40C0-8D9C-F7DA49AE9494}"/>
              </a:ext>
            </a:extLst>
          </p:cNvPr>
          <p:cNvSpPr/>
          <p:nvPr/>
        </p:nvSpPr>
        <p:spPr>
          <a:xfrm>
            <a:off x="451457" y="1690574"/>
            <a:ext cx="6284194" cy="923330"/>
          </a:xfrm>
          <a:prstGeom prst="rect">
            <a:avLst/>
          </a:prstGeom>
        </p:spPr>
        <p:txBody>
          <a:bodyPr wrap="square">
            <a:spAutoFit/>
          </a:bodyPr>
          <a:lstStyle/>
          <a:p>
            <a:pPr>
              <a:lnSpc>
                <a:spcPct val="150000"/>
              </a:lnSpc>
            </a:pPr>
            <a:r>
              <a:rPr lang="en-US" dirty="0">
                <a:solidFill>
                  <a:schemeClr val="tx2"/>
                </a:solidFill>
              </a:rPr>
              <a:t>Install-Module </a:t>
            </a:r>
            <a:r>
              <a:rPr lang="en-US" dirty="0" err="1">
                <a:solidFill>
                  <a:schemeClr val="tx2"/>
                </a:solidFill>
              </a:rPr>
              <a:t>dbachecks</a:t>
            </a:r>
            <a:endParaRPr lang="en-US" dirty="0">
              <a:solidFill>
                <a:schemeClr val="tx2"/>
              </a:solidFill>
            </a:endParaRPr>
          </a:p>
          <a:p>
            <a:pPr>
              <a:lnSpc>
                <a:spcPct val="150000"/>
              </a:lnSpc>
            </a:pPr>
            <a:r>
              <a:rPr lang="en-US" dirty="0">
                <a:solidFill>
                  <a:schemeClr val="tx2"/>
                </a:solidFill>
              </a:rPr>
              <a:t>Install-Module </a:t>
            </a:r>
            <a:r>
              <a:rPr lang="en-US" dirty="0" err="1">
                <a:solidFill>
                  <a:schemeClr val="tx2"/>
                </a:solidFill>
              </a:rPr>
              <a:t>dbachecks</a:t>
            </a:r>
            <a:r>
              <a:rPr lang="en-US" dirty="0">
                <a:solidFill>
                  <a:schemeClr val="tx2"/>
                </a:solidFill>
              </a:rPr>
              <a:t> –Scope </a:t>
            </a:r>
            <a:r>
              <a:rPr lang="en-US" dirty="0" err="1">
                <a:solidFill>
                  <a:schemeClr val="tx2"/>
                </a:solidFill>
              </a:rPr>
              <a:t>CurrentUser</a:t>
            </a:r>
            <a:endParaRPr lang="en-US" dirty="0">
              <a:solidFill>
                <a:schemeClr val="tx2"/>
              </a:solidFill>
            </a:endParaRPr>
          </a:p>
        </p:txBody>
      </p:sp>
      <p:sp>
        <p:nvSpPr>
          <p:cNvPr id="9" name="Rectangle 8">
            <a:extLst>
              <a:ext uri="{FF2B5EF4-FFF2-40B4-BE49-F238E27FC236}">
                <a16:creationId xmlns:a16="http://schemas.microsoft.com/office/drawing/2014/main" id="{68A8D58F-AD4F-45AC-A3EF-D3318A631598}"/>
              </a:ext>
            </a:extLst>
          </p:cNvPr>
          <p:cNvSpPr/>
          <p:nvPr/>
        </p:nvSpPr>
        <p:spPr>
          <a:xfrm>
            <a:off x="451457" y="3069794"/>
            <a:ext cx="6284194" cy="456215"/>
          </a:xfrm>
          <a:prstGeom prst="rect">
            <a:avLst/>
          </a:prstGeom>
        </p:spPr>
        <p:txBody>
          <a:bodyPr wrap="square">
            <a:spAutoFit/>
          </a:bodyPr>
          <a:lstStyle/>
          <a:p>
            <a:pPr>
              <a:lnSpc>
                <a:spcPct val="150000"/>
              </a:lnSpc>
            </a:pPr>
            <a:r>
              <a:rPr lang="en-US" dirty="0">
                <a:solidFill>
                  <a:schemeClr val="tx2"/>
                </a:solidFill>
              </a:rPr>
              <a:t>* Automatically installs required modules</a:t>
            </a:r>
          </a:p>
        </p:txBody>
      </p:sp>
    </p:spTree>
    <p:extLst>
      <p:ext uri="{BB962C8B-B14F-4D97-AF65-F5344CB8AC3E}">
        <p14:creationId xmlns:p14="http://schemas.microsoft.com/office/powerpoint/2010/main" val="755780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an offline install?</a:t>
            </a:r>
          </a:p>
        </p:txBody>
      </p:sp>
      <p:sp>
        <p:nvSpPr>
          <p:cNvPr id="6" name="Text Placeholder 5">
            <a:extLst>
              <a:ext uri="{FF2B5EF4-FFF2-40B4-BE49-F238E27FC236}">
                <a16:creationId xmlns:a16="http://schemas.microsoft.com/office/drawing/2014/main" id="{4794761C-7098-4597-93AF-C8F48867B85E}"/>
              </a:ext>
            </a:extLst>
          </p:cNvPr>
          <p:cNvSpPr txBox="1">
            <a:spLocks/>
          </p:cNvSpPr>
          <p:nvPr/>
        </p:nvSpPr>
        <p:spPr>
          <a:xfrm>
            <a:off x="451457" y="1300049"/>
            <a:ext cx="7078896" cy="390525"/>
          </a:xfrm>
          <a:prstGeom prst="rect">
            <a:avLst/>
          </a:prstGeom>
        </p:spPr>
        <p:txBody>
          <a:bodyPr vert="horz" lIns="91440" tIns="45720" rIns="91440" bIns="45720" rtlCol="0">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kern="1200">
                <a:solidFill>
                  <a:srgbClr val="58585A"/>
                </a:solidFill>
                <a:latin typeface="+mn-lt"/>
                <a:ea typeface="+mn-ea"/>
                <a:cs typeface="Segoe UI"/>
              </a:defRPr>
            </a:lvl1pPr>
            <a:lvl2pPr marL="342900" indent="-342900" algn="l" defTabSz="914400" rtl="0" eaLnBrk="1" latinLnBrk="0" hangingPunct="1">
              <a:spcBef>
                <a:spcPct val="20000"/>
              </a:spcBef>
              <a:buClr>
                <a:srgbClr val="0090D2"/>
              </a:buClr>
              <a:buFont typeface="Arial"/>
              <a:buChar char="•"/>
              <a:defRPr lang="en-US" sz="2000" kern="1200">
                <a:solidFill>
                  <a:srgbClr val="58585A"/>
                </a:solidFill>
                <a:latin typeface="+mn-lt"/>
                <a:ea typeface="+mn-ea"/>
                <a:cs typeface="Segoe UI"/>
              </a:defRPr>
            </a:lvl2pPr>
            <a:lvl3pPr marL="638175" indent="-342900" algn="l" defTabSz="914400" rtl="0" eaLnBrk="1" latinLnBrk="0" hangingPunct="1">
              <a:spcBef>
                <a:spcPct val="20000"/>
              </a:spcBef>
              <a:buClr>
                <a:srgbClr val="0090D2"/>
              </a:buClr>
              <a:buFont typeface="Arial"/>
              <a:buChar char="•"/>
              <a:defRPr lang="en-US" sz="1800" kern="1200">
                <a:solidFill>
                  <a:srgbClr val="58585A"/>
                </a:solidFill>
                <a:latin typeface="+mn-lt"/>
                <a:ea typeface="+mn-ea"/>
                <a:cs typeface="Segoe UI"/>
              </a:defRPr>
            </a:lvl3pPr>
            <a:lvl4pPr marL="922338" indent="-342900" algn="l" defTabSz="914400" rtl="0" eaLnBrk="1" latinLnBrk="0" hangingPunct="1">
              <a:spcBef>
                <a:spcPct val="20000"/>
              </a:spcBef>
              <a:buClr>
                <a:srgbClr val="0090D2"/>
              </a:buClr>
              <a:buFont typeface="Arial"/>
              <a:buChar char="•"/>
              <a:defRPr lang="en-US" sz="1800" kern="1200">
                <a:solidFill>
                  <a:srgbClr val="58585A"/>
                </a:solidFill>
                <a:latin typeface="+mn-lt"/>
                <a:ea typeface="+mn-ea"/>
                <a:cs typeface="Segoe UI"/>
              </a:defRPr>
            </a:lvl4pPr>
            <a:lvl5pPr marL="1189038" indent="-342900" algn="l" defTabSz="914400" rtl="0" eaLnBrk="1" latinLnBrk="0" hangingPunct="1">
              <a:spcBef>
                <a:spcPct val="20000"/>
              </a:spcBef>
              <a:buClr>
                <a:srgbClr val="0090D2"/>
              </a:buClr>
              <a:buFont typeface="Arial"/>
              <a:buChar char="•"/>
              <a:defRPr lang="en-US" sz="1800" kern="1200">
                <a:solidFill>
                  <a:srgbClr val="58585A"/>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accent1"/>
                </a:solidFill>
              </a:rPr>
              <a:t>POWERSHELL GALLERY FROM CONNECTED WORKSTATION</a:t>
            </a:r>
          </a:p>
        </p:txBody>
      </p:sp>
      <p:sp>
        <p:nvSpPr>
          <p:cNvPr id="8" name="Rectangle 7">
            <a:extLst>
              <a:ext uri="{FF2B5EF4-FFF2-40B4-BE49-F238E27FC236}">
                <a16:creationId xmlns:a16="http://schemas.microsoft.com/office/drawing/2014/main" id="{2693E06F-BCD8-4CE7-9DEF-45EF91000C7E}"/>
              </a:ext>
            </a:extLst>
          </p:cNvPr>
          <p:cNvSpPr/>
          <p:nvPr/>
        </p:nvSpPr>
        <p:spPr>
          <a:xfrm>
            <a:off x="451457" y="1690574"/>
            <a:ext cx="6284194" cy="456215"/>
          </a:xfrm>
          <a:prstGeom prst="rect">
            <a:avLst/>
          </a:prstGeom>
        </p:spPr>
        <p:txBody>
          <a:bodyPr wrap="square">
            <a:spAutoFit/>
          </a:bodyPr>
          <a:lstStyle/>
          <a:p>
            <a:pPr>
              <a:lnSpc>
                <a:spcPct val="150000"/>
              </a:lnSpc>
            </a:pPr>
            <a:r>
              <a:rPr lang="en-US" dirty="0">
                <a:solidFill>
                  <a:schemeClr val="tx2"/>
                </a:solidFill>
              </a:rPr>
              <a:t>Save-Module </a:t>
            </a:r>
            <a:r>
              <a:rPr lang="en-US" dirty="0" err="1">
                <a:solidFill>
                  <a:schemeClr val="tx2"/>
                </a:solidFill>
              </a:rPr>
              <a:t>dbachecks</a:t>
            </a:r>
            <a:r>
              <a:rPr lang="en-US" dirty="0">
                <a:solidFill>
                  <a:schemeClr val="tx2"/>
                </a:solidFill>
              </a:rPr>
              <a:t>, dbatools, Pester, </a:t>
            </a:r>
            <a:r>
              <a:rPr lang="en-US" dirty="0" err="1">
                <a:solidFill>
                  <a:schemeClr val="tx2"/>
                </a:solidFill>
              </a:rPr>
              <a:t>PSFramework</a:t>
            </a:r>
            <a:endParaRPr lang="en-US" dirty="0">
              <a:solidFill>
                <a:schemeClr val="tx2"/>
              </a:solidFill>
            </a:endParaRPr>
          </a:p>
        </p:txBody>
      </p:sp>
    </p:spTree>
    <p:extLst>
      <p:ext uri="{BB962C8B-B14F-4D97-AF65-F5344CB8AC3E}">
        <p14:creationId xmlns:p14="http://schemas.microsoft.com/office/powerpoint/2010/main" val="4068560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559380" y="1333500"/>
            <a:ext cx="4445659" cy="1800841"/>
          </a:xfrm>
        </p:spPr>
        <p:txBody>
          <a:bodyPr/>
          <a:lstStyle/>
          <a:p>
            <a:pPr>
              <a:lnSpc>
                <a:spcPct val="100000"/>
              </a:lnSpc>
            </a:pPr>
            <a:r>
              <a:rPr lang="en-US" dirty="0"/>
              <a:t>demo time!</a:t>
            </a:r>
          </a:p>
        </p:txBody>
      </p:sp>
      <p:pic>
        <p:nvPicPr>
          <p:cNvPr id="4" name="Picture 3">
            <a:extLst>
              <a:ext uri="{FF2B5EF4-FFF2-40B4-BE49-F238E27FC236}">
                <a16:creationId xmlns:a16="http://schemas.microsoft.com/office/drawing/2014/main" id="{BE1731C5-75A7-4A0B-9C75-9A313B567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37" y="1302331"/>
            <a:ext cx="2476846" cy="2476846"/>
          </a:xfrm>
          <a:prstGeom prst="rect">
            <a:avLst/>
          </a:prstGeom>
        </p:spPr>
      </p:pic>
    </p:spTree>
    <p:extLst>
      <p:ext uri="{BB962C8B-B14F-4D97-AF65-F5344CB8AC3E}">
        <p14:creationId xmlns:p14="http://schemas.microsoft.com/office/powerpoint/2010/main" val="1803891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Questions!</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092"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03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3412" y="1333500"/>
            <a:ext cx="5620870" cy="1800841"/>
          </a:xfrm>
        </p:spPr>
        <p:txBody>
          <a:bodyPr/>
          <a:lstStyle/>
          <a:p>
            <a:pPr>
              <a:lnSpc>
                <a:spcPct val="100000"/>
              </a:lnSpc>
            </a:pPr>
            <a:r>
              <a:rPr lang="en-US" dirty="0"/>
              <a:t>Thank you!</a:t>
            </a:r>
          </a:p>
        </p:txBody>
      </p:sp>
      <p:pic>
        <p:nvPicPr>
          <p:cNvPr id="2050" name="Picture 2" descr="https://dbatools.io/wp-content/uploads/2017/04/sticker-thor.png">
            <a:extLst>
              <a:ext uri="{FF2B5EF4-FFF2-40B4-BE49-F238E27FC236}">
                <a16:creationId xmlns:a16="http://schemas.microsoft.com/office/drawing/2014/main" id="{24FF7E7D-720B-4445-8D4C-69A98A135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092" y="1333500"/>
            <a:ext cx="1409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74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161422-BB1C-493D-A606-F87771258C7E}"/>
              </a:ext>
            </a:extLst>
          </p:cNvPr>
          <p:cNvSpPr>
            <a:spLocks noGrp="1"/>
          </p:cNvSpPr>
          <p:nvPr>
            <p:ph type="ctrTitle"/>
          </p:nvPr>
        </p:nvSpPr>
        <p:spPr>
          <a:xfrm>
            <a:off x="1454414" y="2218421"/>
            <a:ext cx="4445659" cy="706657"/>
          </a:xfrm>
        </p:spPr>
        <p:txBody>
          <a:bodyPr/>
          <a:lstStyle/>
          <a:p>
            <a:r>
              <a:rPr lang="en-US" dirty="0"/>
              <a:t>Orientation</a:t>
            </a:r>
          </a:p>
        </p:txBody>
      </p:sp>
      <p:pic>
        <p:nvPicPr>
          <p:cNvPr id="4" name="Picture 3">
            <a:extLst>
              <a:ext uri="{FF2B5EF4-FFF2-40B4-BE49-F238E27FC236}">
                <a16:creationId xmlns:a16="http://schemas.microsoft.com/office/drawing/2014/main" id="{6C3D909F-E13C-4C9E-981F-3563621B72BD}"/>
              </a:ext>
            </a:extLst>
          </p:cNvPr>
          <p:cNvPicPr>
            <a:picLocks noChangeAspect="1"/>
          </p:cNvPicPr>
          <p:nvPr/>
        </p:nvPicPr>
        <p:blipFill>
          <a:blip r:embed="rId3"/>
          <a:stretch>
            <a:fillRect/>
          </a:stretch>
        </p:blipFill>
        <p:spPr>
          <a:xfrm>
            <a:off x="6651099" y="884327"/>
            <a:ext cx="2370696" cy="3374845"/>
          </a:xfrm>
          <a:prstGeom prst="rect">
            <a:avLst/>
          </a:prstGeom>
        </p:spPr>
      </p:pic>
    </p:spTree>
    <p:extLst>
      <p:ext uri="{BB962C8B-B14F-4D97-AF65-F5344CB8AC3E}">
        <p14:creationId xmlns:p14="http://schemas.microsoft.com/office/powerpoint/2010/main" val="2128224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1497908" y="1333500"/>
            <a:ext cx="4445659" cy="1800841"/>
          </a:xfrm>
        </p:spPr>
        <p:txBody>
          <a:bodyPr/>
          <a:lstStyle/>
          <a:p>
            <a:pPr>
              <a:lnSpc>
                <a:spcPct val="100000"/>
              </a:lnSpc>
            </a:pPr>
            <a:r>
              <a:rPr lang="en-US" dirty="0"/>
              <a:t>PowerShell &amp; SQL Agent</a:t>
            </a:r>
          </a:p>
        </p:txBody>
      </p:sp>
      <p:pic>
        <p:nvPicPr>
          <p:cNvPr id="3" name="Picture 2" descr="Icon for module SqlServer">
            <a:extLst>
              <a:ext uri="{FF2B5EF4-FFF2-40B4-BE49-F238E27FC236}">
                <a16:creationId xmlns:a16="http://schemas.microsoft.com/office/drawing/2014/main" id="{ABC4433E-EEDB-4149-888E-433F078F5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148" y="1519545"/>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708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44500" y="938635"/>
            <a:ext cx="8493438" cy="3826548"/>
          </a:xfrm>
        </p:spPr>
        <p:txBody>
          <a:bodyPr/>
          <a:lstStyle/>
          <a:p>
            <a:pPr lvl="2">
              <a:lnSpc>
                <a:spcPct val="150000"/>
              </a:lnSpc>
            </a:pPr>
            <a:r>
              <a:rPr lang="en-US" dirty="0"/>
              <a:t>PowerShell Job Step</a:t>
            </a:r>
          </a:p>
          <a:p>
            <a:pPr lvl="3">
              <a:lnSpc>
                <a:spcPct val="150000"/>
              </a:lnSpc>
            </a:pPr>
            <a:r>
              <a:rPr lang="en-US" dirty="0"/>
              <a:t>sqlps.exe</a:t>
            </a:r>
          </a:p>
          <a:p>
            <a:pPr lvl="3">
              <a:lnSpc>
                <a:spcPct val="150000"/>
              </a:lnSpc>
            </a:pPr>
            <a:r>
              <a:rPr lang="en-US" dirty="0"/>
              <a:t>Version varies by SQL Server version</a:t>
            </a:r>
          </a:p>
          <a:p>
            <a:pPr lvl="3">
              <a:lnSpc>
                <a:spcPct val="150000"/>
              </a:lnSpc>
            </a:pPr>
            <a:r>
              <a:rPr lang="en-US" dirty="0"/>
              <a:t>Doesn’t always work as expected</a:t>
            </a:r>
          </a:p>
          <a:p>
            <a:pPr lvl="2">
              <a:lnSpc>
                <a:spcPct val="150000"/>
              </a:lnSpc>
            </a:pPr>
            <a:r>
              <a:rPr lang="en-US" dirty="0" err="1"/>
              <a:t>CmdExec</a:t>
            </a:r>
            <a:r>
              <a:rPr lang="en-US" dirty="0"/>
              <a:t> Job Step</a:t>
            </a:r>
          </a:p>
          <a:p>
            <a:pPr lvl="3">
              <a:lnSpc>
                <a:spcPct val="150000"/>
              </a:lnSpc>
            </a:pPr>
            <a:r>
              <a:rPr lang="en-US" dirty="0"/>
              <a:t>powershell.exe via cmd.exe</a:t>
            </a:r>
          </a:p>
          <a:p>
            <a:pPr lvl="3">
              <a:lnSpc>
                <a:spcPct val="150000"/>
              </a:lnSpc>
            </a:pPr>
            <a:r>
              <a:rPr lang="en-US" dirty="0"/>
              <a:t>Version is always the system version</a:t>
            </a:r>
          </a:p>
          <a:p>
            <a:pPr lvl="3">
              <a:lnSpc>
                <a:spcPct val="150000"/>
              </a:lnSpc>
            </a:pPr>
            <a:r>
              <a:rPr lang="en-US" dirty="0"/>
              <a:t>Often (always?) works as expected</a:t>
            </a:r>
          </a:p>
        </p:txBody>
      </p:sp>
      <p:sp>
        <p:nvSpPr>
          <p:cNvPr id="2" name="Title 1"/>
          <p:cNvSpPr>
            <a:spLocks noGrp="1"/>
          </p:cNvSpPr>
          <p:nvPr>
            <p:ph type="title"/>
          </p:nvPr>
        </p:nvSpPr>
        <p:spPr/>
        <p:txBody>
          <a:bodyPr/>
          <a:lstStyle/>
          <a:p>
            <a:r>
              <a:rPr lang="en-US" dirty="0"/>
              <a:t>PowerShell &amp; the SQL Server Agent</a:t>
            </a:r>
          </a:p>
        </p:txBody>
      </p:sp>
    </p:spTree>
    <p:extLst>
      <p:ext uri="{BB962C8B-B14F-4D97-AF65-F5344CB8AC3E}">
        <p14:creationId xmlns:p14="http://schemas.microsoft.com/office/powerpoint/2010/main" val="4008276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5" name="Picture 4">
            <a:extLst>
              <a:ext uri="{FF2B5EF4-FFF2-40B4-BE49-F238E27FC236}">
                <a16:creationId xmlns:a16="http://schemas.microsoft.com/office/drawing/2014/main" id="{D466ACA2-7EEA-4789-95D4-219DA35F39AA}"/>
              </a:ext>
            </a:extLst>
          </p:cNvPr>
          <p:cNvPicPr>
            <a:picLocks noChangeAspect="1"/>
          </p:cNvPicPr>
          <p:nvPr/>
        </p:nvPicPr>
        <p:blipFill>
          <a:blip r:embed="rId3"/>
          <a:stretch>
            <a:fillRect/>
          </a:stretch>
        </p:blipFill>
        <p:spPr>
          <a:xfrm>
            <a:off x="1195211" y="1218272"/>
            <a:ext cx="6161905" cy="3047619"/>
          </a:xfrm>
          <a:prstGeom prst="rect">
            <a:avLst/>
          </a:prstGeom>
        </p:spPr>
      </p:pic>
      <p:sp>
        <p:nvSpPr>
          <p:cNvPr id="3" name="TextBox 2">
            <a:extLst>
              <a:ext uri="{FF2B5EF4-FFF2-40B4-BE49-F238E27FC236}">
                <a16:creationId xmlns:a16="http://schemas.microsoft.com/office/drawing/2014/main" id="{8D7DFA14-FD5D-4997-95C9-F00BBE61F4C8}"/>
              </a:ext>
            </a:extLst>
          </p:cNvPr>
          <p:cNvSpPr txBox="1"/>
          <p:nvPr/>
        </p:nvSpPr>
        <p:spPr>
          <a:xfrm>
            <a:off x="2212104" y="4482612"/>
            <a:ext cx="4128118" cy="369332"/>
          </a:xfrm>
          <a:prstGeom prst="rect">
            <a:avLst/>
          </a:prstGeom>
          <a:noFill/>
        </p:spPr>
        <p:txBody>
          <a:bodyPr wrap="none" rtlCol="0">
            <a:spAutoFit/>
          </a:bodyPr>
          <a:lstStyle/>
          <a:p>
            <a:r>
              <a:rPr lang="en-US" dirty="0"/>
              <a:t>Thanks to Derik Hammer for this chart!</a:t>
            </a:r>
          </a:p>
        </p:txBody>
      </p:sp>
    </p:spTree>
    <p:extLst>
      <p:ext uri="{BB962C8B-B14F-4D97-AF65-F5344CB8AC3E}">
        <p14:creationId xmlns:p14="http://schemas.microsoft.com/office/powerpoint/2010/main" val="8562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444500" y="938635"/>
            <a:ext cx="8493438" cy="3826548"/>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dirty="0">
                <a:solidFill>
                  <a:srgbClr val="58585A"/>
                </a:solidFill>
              </a:rPr>
              <a:t>Create a Windows-based Login in SQL Server</a:t>
            </a:r>
          </a:p>
          <a:p>
            <a:pPr lvl="2">
              <a:lnSpc>
                <a:spcPct val="150000"/>
              </a:lnSpc>
            </a:pPr>
            <a:r>
              <a:rPr lang="en-US" dirty="0">
                <a:solidFill>
                  <a:srgbClr val="58585A"/>
                </a:solidFill>
              </a:rPr>
              <a:t>Ensure dbatools is available to the account</a:t>
            </a:r>
          </a:p>
          <a:p>
            <a:pPr lvl="2">
              <a:lnSpc>
                <a:spcPct val="150000"/>
              </a:lnSpc>
            </a:pPr>
            <a:r>
              <a:rPr lang="en-US" dirty="0">
                <a:solidFill>
                  <a:srgbClr val="58585A"/>
                </a:solidFill>
              </a:rPr>
              <a:t>Create a SQL Server credential</a:t>
            </a:r>
          </a:p>
          <a:p>
            <a:pPr lvl="2">
              <a:lnSpc>
                <a:spcPct val="150000"/>
              </a:lnSpc>
            </a:pPr>
            <a:r>
              <a:rPr lang="en-US" dirty="0">
                <a:solidFill>
                  <a:srgbClr val="58585A"/>
                </a:solidFill>
              </a:rPr>
              <a:t>Create the Agent Proxy</a:t>
            </a:r>
          </a:p>
          <a:p>
            <a:pPr lvl="2">
              <a:lnSpc>
                <a:spcPct val="150000"/>
              </a:lnSpc>
            </a:pPr>
            <a:r>
              <a:rPr lang="en-US" dirty="0">
                <a:solidFill>
                  <a:srgbClr val="58585A"/>
                </a:solidFill>
              </a:rPr>
              <a:t>Create the PowerShell .ps1 file</a:t>
            </a:r>
          </a:p>
          <a:p>
            <a:pPr lvl="2">
              <a:lnSpc>
                <a:spcPct val="150000"/>
              </a:lnSpc>
            </a:pPr>
            <a:r>
              <a:rPr lang="en-US" dirty="0">
                <a:solidFill>
                  <a:srgbClr val="58585A"/>
                </a:solidFill>
              </a:rPr>
              <a:t>Create the Job and Job Step</a:t>
            </a:r>
          </a:p>
          <a:p>
            <a:pPr lvl="2">
              <a:lnSpc>
                <a:spcPct val="150000"/>
              </a:lnSpc>
            </a:pPr>
            <a:r>
              <a:rPr lang="en-US" dirty="0">
                <a:solidFill>
                  <a:srgbClr val="58585A"/>
                </a:solidFill>
              </a:rPr>
              <a:t>Schedule the Job</a:t>
            </a: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PowerShell &amp; the SQL Server Agent</a:t>
            </a:r>
            <a:br>
              <a:rPr lang="en-US" dirty="0"/>
            </a:br>
            <a:endParaRPr lang="en-US" dirty="0"/>
          </a:p>
        </p:txBody>
      </p:sp>
    </p:spTree>
    <p:extLst>
      <p:ext uri="{BB962C8B-B14F-4D97-AF65-F5344CB8AC3E}">
        <p14:creationId xmlns:p14="http://schemas.microsoft.com/office/powerpoint/2010/main" val="2890252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08E341DC-1BCD-48D6-8733-2ECD4C087A6B}"/>
              </a:ext>
            </a:extLst>
          </p:cNvPr>
          <p:cNvSpPr txBox="1">
            <a:spLocks/>
          </p:cNvSpPr>
          <p:nvPr/>
        </p:nvSpPr>
        <p:spPr>
          <a:xfrm>
            <a:off x="444500" y="938635"/>
            <a:ext cx="8493438" cy="3826548"/>
          </a:xfrm>
          <a:prstGeom prst="rect">
            <a:avLst/>
          </a:prstGeom>
        </p:spPr>
        <p:txBody>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pPr>
            <a:r>
              <a:rPr lang="en-US" dirty="0">
                <a:solidFill>
                  <a:srgbClr val="58585A"/>
                </a:solidFill>
              </a:rPr>
              <a:t>To ensure a job fails, throw a </a:t>
            </a:r>
            <a:r>
              <a:rPr lang="en-US" b="1" dirty="0">
                <a:solidFill>
                  <a:srgbClr val="58585A"/>
                </a:solidFill>
              </a:rPr>
              <a:t>terminating exception</a:t>
            </a:r>
          </a:p>
          <a:p>
            <a:pPr lvl="3">
              <a:lnSpc>
                <a:spcPct val="150000"/>
              </a:lnSpc>
            </a:pPr>
            <a:r>
              <a:rPr lang="en-US" dirty="0">
                <a:solidFill>
                  <a:srgbClr val="58585A"/>
                </a:solidFill>
              </a:rPr>
              <a:t>In dbatools, use –</a:t>
            </a:r>
            <a:r>
              <a:rPr lang="en-US" dirty="0" err="1">
                <a:solidFill>
                  <a:srgbClr val="58585A"/>
                </a:solidFill>
              </a:rPr>
              <a:t>EnableException</a:t>
            </a:r>
            <a:endParaRPr lang="en-US" dirty="0">
              <a:solidFill>
                <a:srgbClr val="58585A"/>
              </a:solidFill>
            </a:endParaRPr>
          </a:p>
          <a:p>
            <a:pPr lvl="3">
              <a:lnSpc>
                <a:spcPct val="150000"/>
              </a:lnSpc>
            </a:pPr>
            <a:r>
              <a:rPr lang="en-US" dirty="0">
                <a:solidFill>
                  <a:srgbClr val="58585A"/>
                </a:solidFill>
              </a:rPr>
              <a:t>In most PowerShell commands, use try/catch with –</a:t>
            </a:r>
            <a:r>
              <a:rPr lang="en-US" dirty="0" err="1">
                <a:solidFill>
                  <a:srgbClr val="58585A"/>
                </a:solidFill>
              </a:rPr>
              <a:t>ErrorAction</a:t>
            </a:r>
            <a:r>
              <a:rPr lang="en-US" dirty="0">
                <a:solidFill>
                  <a:srgbClr val="58585A"/>
                </a:solidFill>
              </a:rPr>
              <a:t> Stop</a:t>
            </a:r>
          </a:p>
          <a:p>
            <a:pPr lvl="3">
              <a:lnSpc>
                <a:spcPct val="150000"/>
              </a:lnSpc>
            </a:pPr>
            <a:endParaRPr lang="en-US" dirty="0">
              <a:solidFill>
                <a:srgbClr val="58585A"/>
              </a:solidFill>
            </a:endParaRPr>
          </a:p>
          <a:p>
            <a:pPr marL="3200400" lvl="7" indent="0">
              <a:lnSpc>
                <a:spcPct val="150000"/>
              </a:lnSpc>
              <a:buNone/>
            </a:pPr>
            <a:endParaRPr lang="en-US" dirty="0">
              <a:solidFill>
                <a:srgbClr val="58585A"/>
              </a:solidFill>
            </a:endParaRPr>
          </a:p>
        </p:txBody>
      </p:sp>
      <p:sp>
        <p:nvSpPr>
          <p:cNvPr id="3" name="Title 2">
            <a:extLst>
              <a:ext uri="{FF2B5EF4-FFF2-40B4-BE49-F238E27FC236}">
                <a16:creationId xmlns:a16="http://schemas.microsoft.com/office/drawing/2014/main" id="{9D6714F2-593E-432D-B0E6-4E174D6F96F4}"/>
              </a:ext>
            </a:extLst>
          </p:cNvPr>
          <p:cNvSpPr>
            <a:spLocks noGrp="1"/>
          </p:cNvSpPr>
          <p:nvPr>
            <p:ph type="title"/>
          </p:nvPr>
        </p:nvSpPr>
        <p:spPr/>
        <p:txBody>
          <a:bodyPr/>
          <a:lstStyle/>
          <a:p>
            <a:r>
              <a:rPr lang="en-US" dirty="0"/>
              <a:t>Ensure failed jobs fail</a:t>
            </a:r>
          </a:p>
        </p:txBody>
      </p:sp>
      <p:pic>
        <p:nvPicPr>
          <p:cNvPr id="2" name="Picture 1">
            <a:extLst>
              <a:ext uri="{FF2B5EF4-FFF2-40B4-BE49-F238E27FC236}">
                <a16:creationId xmlns:a16="http://schemas.microsoft.com/office/drawing/2014/main" id="{A7F84F49-7CA3-4F91-8CF2-46AE88BEE229}"/>
              </a:ext>
            </a:extLst>
          </p:cNvPr>
          <p:cNvPicPr>
            <a:picLocks noChangeAspect="1"/>
          </p:cNvPicPr>
          <p:nvPr/>
        </p:nvPicPr>
        <p:blipFill>
          <a:blip r:embed="rId3"/>
          <a:stretch>
            <a:fillRect/>
          </a:stretch>
        </p:blipFill>
        <p:spPr>
          <a:xfrm>
            <a:off x="3195752" y="2681903"/>
            <a:ext cx="2752495" cy="1732789"/>
          </a:xfrm>
          <a:prstGeom prst="rect">
            <a:avLst/>
          </a:prstGeom>
        </p:spPr>
      </p:pic>
    </p:spTree>
    <p:extLst>
      <p:ext uri="{BB962C8B-B14F-4D97-AF65-F5344CB8AC3E}">
        <p14:creationId xmlns:p14="http://schemas.microsoft.com/office/powerpoint/2010/main" val="12279975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sp>
        <p:nvSpPr>
          <p:cNvPr id="7" name="Rectangle 6">
            <a:extLst>
              <a:ext uri="{FF2B5EF4-FFF2-40B4-BE49-F238E27FC236}">
                <a16:creationId xmlns:a16="http://schemas.microsoft.com/office/drawing/2014/main" id="{3F69A531-82B3-43FB-AADC-6190C0579F1A}"/>
              </a:ext>
            </a:extLst>
          </p:cNvPr>
          <p:cNvSpPr/>
          <p:nvPr/>
        </p:nvSpPr>
        <p:spPr>
          <a:xfrm>
            <a:off x="3182470" y="2298344"/>
            <a:ext cx="2779059" cy="461665"/>
          </a:xfrm>
          <a:prstGeom prst="rect">
            <a:avLst/>
          </a:prstGeom>
        </p:spPr>
        <p:txBody>
          <a:bodyPr wrap="square">
            <a:spAutoFit/>
          </a:bodyPr>
          <a:lstStyle/>
          <a:p>
            <a:r>
              <a:rPr lang="en-US" sz="2400" dirty="0">
                <a:solidFill>
                  <a:schemeClr val="tx2"/>
                </a:solidFill>
              </a:rPr>
              <a:t>dbatools.io/agent</a:t>
            </a:r>
          </a:p>
        </p:txBody>
      </p:sp>
    </p:spTree>
    <p:extLst>
      <p:ext uri="{BB962C8B-B14F-4D97-AF65-F5344CB8AC3E}">
        <p14:creationId xmlns:p14="http://schemas.microsoft.com/office/powerpoint/2010/main" val="14376520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3" name="Picture 2">
            <a:extLst>
              <a:ext uri="{FF2B5EF4-FFF2-40B4-BE49-F238E27FC236}">
                <a16:creationId xmlns:a16="http://schemas.microsoft.com/office/drawing/2014/main" id="{C4CFB2DE-F589-4400-8C81-EDD8C341E8C3}"/>
              </a:ext>
            </a:extLst>
          </p:cNvPr>
          <p:cNvPicPr>
            <a:picLocks noChangeAspect="1"/>
          </p:cNvPicPr>
          <p:nvPr/>
        </p:nvPicPr>
        <p:blipFill>
          <a:blip r:embed="rId3"/>
          <a:stretch>
            <a:fillRect/>
          </a:stretch>
        </p:blipFill>
        <p:spPr>
          <a:xfrm>
            <a:off x="4609722" y="1245297"/>
            <a:ext cx="3556389" cy="3221366"/>
          </a:xfrm>
          <a:prstGeom prst="rect">
            <a:avLst/>
          </a:prstGeom>
        </p:spPr>
      </p:pic>
      <p:pic>
        <p:nvPicPr>
          <p:cNvPr id="4" name="Picture 3">
            <a:extLst>
              <a:ext uri="{FF2B5EF4-FFF2-40B4-BE49-F238E27FC236}">
                <a16:creationId xmlns:a16="http://schemas.microsoft.com/office/drawing/2014/main" id="{804481E3-4CF1-4C47-8624-F96F2E3711A4}"/>
              </a:ext>
            </a:extLst>
          </p:cNvPr>
          <p:cNvPicPr>
            <a:picLocks noChangeAspect="1"/>
          </p:cNvPicPr>
          <p:nvPr/>
        </p:nvPicPr>
        <p:blipFill>
          <a:blip r:embed="rId4"/>
          <a:stretch>
            <a:fillRect/>
          </a:stretch>
        </p:blipFill>
        <p:spPr>
          <a:xfrm>
            <a:off x="567375" y="1245297"/>
            <a:ext cx="3556388" cy="3221366"/>
          </a:xfrm>
          <a:prstGeom prst="rect">
            <a:avLst/>
          </a:prstGeom>
        </p:spPr>
      </p:pic>
      <p:sp>
        <p:nvSpPr>
          <p:cNvPr id="5" name="Arrow: Right 4">
            <a:extLst>
              <a:ext uri="{FF2B5EF4-FFF2-40B4-BE49-F238E27FC236}">
                <a16:creationId xmlns:a16="http://schemas.microsoft.com/office/drawing/2014/main" id="{3905148A-E5F7-40ED-8DD8-C12B7B6634FA}"/>
              </a:ext>
            </a:extLst>
          </p:cNvPr>
          <p:cNvSpPr/>
          <p:nvPr/>
        </p:nvSpPr>
        <p:spPr>
          <a:xfrm>
            <a:off x="4285128" y="2940424"/>
            <a:ext cx="161365" cy="4571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653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&amp; the SQL Server Agent</a:t>
            </a:r>
          </a:p>
        </p:txBody>
      </p:sp>
      <p:pic>
        <p:nvPicPr>
          <p:cNvPr id="7" name="Picture 6">
            <a:extLst>
              <a:ext uri="{FF2B5EF4-FFF2-40B4-BE49-F238E27FC236}">
                <a16:creationId xmlns:a16="http://schemas.microsoft.com/office/drawing/2014/main" id="{E60DB5A0-F812-4C28-A6B0-731EF9BED051}"/>
              </a:ext>
            </a:extLst>
          </p:cNvPr>
          <p:cNvPicPr>
            <a:picLocks noChangeAspect="1"/>
          </p:cNvPicPr>
          <p:nvPr/>
        </p:nvPicPr>
        <p:blipFill>
          <a:blip r:embed="rId3"/>
          <a:stretch>
            <a:fillRect/>
          </a:stretch>
        </p:blipFill>
        <p:spPr>
          <a:xfrm>
            <a:off x="566443" y="1245297"/>
            <a:ext cx="3556388" cy="3221366"/>
          </a:xfrm>
          <a:prstGeom prst="rect">
            <a:avLst/>
          </a:prstGeom>
        </p:spPr>
      </p:pic>
      <p:pic>
        <p:nvPicPr>
          <p:cNvPr id="9" name="Picture 8">
            <a:extLst>
              <a:ext uri="{FF2B5EF4-FFF2-40B4-BE49-F238E27FC236}">
                <a16:creationId xmlns:a16="http://schemas.microsoft.com/office/drawing/2014/main" id="{C936E06E-B675-4245-A69A-A6855D701A28}"/>
              </a:ext>
            </a:extLst>
          </p:cNvPr>
          <p:cNvPicPr>
            <a:picLocks noChangeAspect="1"/>
          </p:cNvPicPr>
          <p:nvPr/>
        </p:nvPicPr>
        <p:blipFill>
          <a:blip r:embed="rId4"/>
          <a:stretch>
            <a:fillRect/>
          </a:stretch>
        </p:blipFill>
        <p:spPr>
          <a:xfrm>
            <a:off x="4609721" y="1245296"/>
            <a:ext cx="3556389" cy="3221367"/>
          </a:xfrm>
          <a:prstGeom prst="rect">
            <a:avLst/>
          </a:prstGeom>
        </p:spPr>
      </p:pic>
    </p:spTree>
    <p:extLst>
      <p:ext uri="{BB962C8B-B14F-4D97-AF65-F5344CB8AC3E}">
        <p14:creationId xmlns:p14="http://schemas.microsoft.com/office/powerpoint/2010/main" val="241226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Invite yourself to Slack</a:t>
            </a:r>
          </a:p>
          <a:p>
            <a:pPr lvl="2">
              <a:lnSpc>
                <a:spcPct val="150000"/>
              </a:lnSpc>
            </a:pPr>
            <a:r>
              <a:rPr lang="en-US" sz="2200" dirty="0"/>
              <a:t>dbatools.io/slack</a:t>
            </a:r>
          </a:p>
          <a:p>
            <a:pPr>
              <a:lnSpc>
                <a:spcPct val="150000"/>
              </a:lnSpc>
            </a:pPr>
            <a:r>
              <a:rPr lang="en-US" sz="2200" dirty="0"/>
              <a:t>Join #</a:t>
            </a:r>
            <a:r>
              <a:rPr lang="en-US" sz="2200" dirty="0" err="1"/>
              <a:t>dbachecks</a:t>
            </a:r>
            <a:r>
              <a:rPr lang="en-US" sz="2200" dirty="0"/>
              <a:t> and #dbatools</a:t>
            </a:r>
          </a:p>
          <a:p>
            <a:pPr>
              <a:lnSpc>
                <a:spcPct val="150000"/>
              </a:lnSpc>
            </a:pPr>
            <a:r>
              <a:rPr lang="en-US" sz="2200" dirty="0"/>
              <a:t>Ask questions, possibly get answers in real time ;)</a:t>
            </a:r>
          </a:p>
        </p:txBody>
      </p:sp>
      <p:sp>
        <p:nvSpPr>
          <p:cNvPr id="2" name="Title 1"/>
          <p:cNvSpPr>
            <a:spLocks noGrp="1"/>
          </p:cNvSpPr>
          <p:nvPr>
            <p:ph type="title"/>
          </p:nvPr>
        </p:nvSpPr>
        <p:spPr/>
        <p:txBody>
          <a:bodyPr/>
          <a:lstStyle/>
          <a:p>
            <a:r>
              <a:rPr lang="en-US" dirty="0"/>
              <a:t>Join our Slack channel</a:t>
            </a:r>
          </a:p>
        </p:txBody>
      </p:sp>
      <p:pic>
        <p:nvPicPr>
          <p:cNvPr id="3" name="Picture 2">
            <a:extLst>
              <a:ext uri="{FF2B5EF4-FFF2-40B4-BE49-F238E27FC236}">
                <a16:creationId xmlns:a16="http://schemas.microsoft.com/office/drawing/2014/main" id="{DAEBDFEF-3216-4972-9A82-C93173F1AC10}"/>
              </a:ext>
            </a:extLst>
          </p:cNvPr>
          <p:cNvPicPr>
            <a:picLocks noChangeAspect="1"/>
          </p:cNvPicPr>
          <p:nvPr/>
        </p:nvPicPr>
        <p:blipFill>
          <a:blip r:embed="rId3"/>
          <a:stretch>
            <a:fillRect/>
          </a:stretch>
        </p:blipFill>
        <p:spPr>
          <a:xfrm>
            <a:off x="7230790" y="663209"/>
            <a:ext cx="1190791" cy="1190791"/>
          </a:xfrm>
          <a:prstGeom prst="rect">
            <a:avLst/>
          </a:prstGeom>
        </p:spPr>
      </p:pic>
    </p:spTree>
    <p:extLst>
      <p:ext uri="{BB962C8B-B14F-4D97-AF65-F5344CB8AC3E}">
        <p14:creationId xmlns:p14="http://schemas.microsoft.com/office/powerpoint/2010/main" val="27186381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a:t>tools we use</a:t>
            </a:r>
          </a:p>
        </p:txBody>
      </p:sp>
      <p:sp>
        <p:nvSpPr>
          <p:cNvPr id="8" name="Subtitle 7">
            <a:extLst>
              <a:ext uri="{FF2B5EF4-FFF2-40B4-BE49-F238E27FC236}">
                <a16:creationId xmlns:a16="http://schemas.microsoft.com/office/drawing/2014/main" id="{D6C2EBB7-5EAC-44A8-BD58-EB99420A582F}"/>
              </a:ext>
            </a:extLst>
          </p:cNvPr>
          <p:cNvSpPr>
            <a:spLocks noGrp="1"/>
          </p:cNvSpPr>
          <p:nvPr>
            <p:ph type="subTitle" idx="1"/>
          </p:nvPr>
        </p:nvSpPr>
        <p:spPr>
          <a:xfrm>
            <a:off x="1663894" y="2773007"/>
            <a:ext cx="4446338" cy="453733"/>
          </a:xfrm>
        </p:spPr>
        <p:txBody>
          <a:bodyPr/>
          <a:lstStyle/>
          <a:p>
            <a:r>
              <a:rPr lang="en-US" dirty="0"/>
              <a:t>and how we use them, all free</a:t>
            </a:r>
          </a:p>
        </p:txBody>
      </p:sp>
      <p:pic>
        <p:nvPicPr>
          <p:cNvPr id="2052" name="Picture 4" descr="key, tool icon">
            <a:extLst>
              <a:ext uri="{FF2B5EF4-FFF2-40B4-BE49-F238E27FC236}">
                <a16:creationId xmlns:a16="http://schemas.microsoft.com/office/drawing/2014/main" id="{65811B72-D9A7-4518-8402-02B93968F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820" y="926248"/>
            <a:ext cx="2835568" cy="283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4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FBB54-0993-4A00-A18B-1B6193A3B75E}"/>
              </a:ext>
            </a:extLst>
          </p:cNvPr>
          <p:cNvPicPr>
            <a:picLocks noChangeAspect="1"/>
          </p:cNvPicPr>
          <p:nvPr/>
        </p:nvPicPr>
        <p:blipFill>
          <a:blip r:embed="rId3"/>
          <a:stretch>
            <a:fillRect/>
          </a:stretch>
        </p:blipFill>
        <p:spPr>
          <a:xfrm>
            <a:off x="6689519" y="884327"/>
            <a:ext cx="2370696" cy="3374845"/>
          </a:xfrm>
          <a:prstGeom prst="rect">
            <a:avLst/>
          </a:prstGeom>
        </p:spPr>
      </p:pic>
      <p:sp>
        <p:nvSpPr>
          <p:cNvPr id="9" name="Title 6">
            <a:extLst>
              <a:ext uri="{FF2B5EF4-FFF2-40B4-BE49-F238E27FC236}">
                <a16:creationId xmlns:a16="http://schemas.microsoft.com/office/drawing/2014/main" id="{90B71AEE-EC8B-4347-833B-9FC34C351A5A}"/>
              </a:ext>
            </a:extLst>
          </p:cNvPr>
          <p:cNvSpPr txBox="1">
            <a:spLocks/>
          </p:cNvSpPr>
          <p:nvPr/>
        </p:nvSpPr>
        <p:spPr>
          <a:xfrm>
            <a:off x="0" y="1521439"/>
            <a:ext cx="5900073" cy="1403639"/>
          </a:xfrm>
          <a:prstGeom prst="rect">
            <a:avLst/>
          </a:prstGeom>
        </p:spPr>
        <p:txBody>
          <a:bodyPr vert="horz" lIns="91440" tIns="45720" rIns="91440" bIns="45720" rtlCol="0" anchor="b" anchorCtr="0">
            <a:noAutofit/>
          </a:bodyPr>
          <a:lstStyle>
            <a:lvl1pPr marL="0" marR="0" indent="0" algn="r"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US" sz="4600" dirty="0"/>
              <a:t>PowerShell Orientation</a:t>
            </a:r>
          </a:p>
        </p:txBody>
      </p:sp>
    </p:spTree>
    <p:extLst>
      <p:ext uri="{BB962C8B-B14F-4D97-AF65-F5344CB8AC3E}">
        <p14:creationId xmlns:p14="http://schemas.microsoft.com/office/powerpoint/2010/main" val="1822215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a:t>VSTS</a:t>
            </a:r>
          </a:p>
        </p:txBody>
      </p:sp>
      <p:sp>
        <p:nvSpPr>
          <p:cNvPr id="4" name="Subtitle 7">
            <a:extLst>
              <a:ext uri="{FF2B5EF4-FFF2-40B4-BE49-F238E27FC236}">
                <a16:creationId xmlns:a16="http://schemas.microsoft.com/office/drawing/2014/main" id="{0103D89C-3EF3-4696-ACBE-5323ED13720A}"/>
              </a:ext>
            </a:extLst>
          </p:cNvPr>
          <p:cNvSpPr>
            <a:spLocks noGrp="1"/>
          </p:cNvSpPr>
          <p:nvPr>
            <p:ph type="subTitle" idx="1"/>
          </p:nvPr>
        </p:nvSpPr>
        <p:spPr>
          <a:xfrm>
            <a:off x="1663894" y="2773007"/>
            <a:ext cx="4446338" cy="453733"/>
          </a:xfrm>
        </p:spPr>
        <p:txBody>
          <a:bodyPr/>
          <a:lstStyle/>
          <a:p>
            <a:r>
              <a:rPr lang="en-US" dirty="0">
                <a:solidFill>
                  <a:srgbClr val="0078D7"/>
                </a:solidFill>
              </a:rPr>
              <a:t>Visual Studio Team Services</a:t>
            </a:r>
          </a:p>
        </p:txBody>
      </p:sp>
      <p:pic>
        <p:nvPicPr>
          <p:cNvPr id="2" name="Picture 1">
            <a:extLst>
              <a:ext uri="{FF2B5EF4-FFF2-40B4-BE49-F238E27FC236}">
                <a16:creationId xmlns:a16="http://schemas.microsoft.com/office/drawing/2014/main" id="{A5041E09-4236-4304-ADA6-D5A97DA000EB}"/>
              </a:ext>
            </a:extLst>
          </p:cNvPr>
          <p:cNvPicPr>
            <a:picLocks noChangeAspect="1"/>
          </p:cNvPicPr>
          <p:nvPr/>
        </p:nvPicPr>
        <p:blipFill>
          <a:blip r:embed="rId3"/>
          <a:stretch>
            <a:fillRect/>
          </a:stretch>
        </p:blipFill>
        <p:spPr>
          <a:xfrm>
            <a:off x="6381758" y="1092630"/>
            <a:ext cx="2692501" cy="2692501"/>
          </a:xfrm>
          <a:prstGeom prst="rect">
            <a:avLst/>
          </a:prstGeom>
        </p:spPr>
      </p:pic>
    </p:spTree>
    <p:extLst>
      <p:ext uri="{BB962C8B-B14F-4D97-AF65-F5344CB8AC3E}">
        <p14:creationId xmlns:p14="http://schemas.microsoft.com/office/powerpoint/2010/main" val="3410338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227"/>
            <a:ext cx="8229600" cy="612956"/>
          </a:xfrm>
        </p:spPr>
        <p:txBody>
          <a:bodyPr/>
          <a:lstStyle/>
          <a:p>
            <a:r>
              <a:rPr lang="en-US" dirty="0"/>
              <a:t>For more information</a:t>
            </a:r>
          </a:p>
        </p:txBody>
      </p:sp>
      <p:sp>
        <p:nvSpPr>
          <p:cNvPr id="6" name="Rectangle 5">
            <a:extLst>
              <a:ext uri="{FF2B5EF4-FFF2-40B4-BE49-F238E27FC236}">
                <a16:creationId xmlns:a16="http://schemas.microsoft.com/office/drawing/2014/main" id="{176D7545-CC71-42AA-ABA2-8AFFFBD2586F}"/>
              </a:ext>
            </a:extLst>
          </p:cNvPr>
          <p:cNvSpPr/>
          <p:nvPr/>
        </p:nvSpPr>
        <p:spPr>
          <a:xfrm>
            <a:off x="2947595" y="2198962"/>
            <a:ext cx="3248810" cy="461665"/>
          </a:xfrm>
          <a:prstGeom prst="rect">
            <a:avLst/>
          </a:prstGeom>
        </p:spPr>
        <p:txBody>
          <a:bodyPr wrap="square">
            <a:spAutoFit/>
          </a:bodyPr>
          <a:lstStyle/>
          <a:p>
            <a:pPr algn="ctr"/>
            <a:r>
              <a:rPr lang="en-US" sz="2400" dirty="0">
                <a:solidFill>
                  <a:schemeClr val="tx2"/>
                </a:solidFill>
              </a:rPr>
              <a:t>sqlps.io/</a:t>
            </a:r>
            <a:r>
              <a:rPr lang="en-US" sz="2400" dirty="0" err="1">
                <a:solidFill>
                  <a:schemeClr val="tx2"/>
                </a:solidFill>
              </a:rPr>
              <a:t>vsts</a:t>
            </a:r>
            <a:endParaRPr lang="en-US" sz="2400" dirty="0">
              <a:solidFill>
                <a:schemeClr val="tx2"/>
              </a:solidFill>
            </a:endParaRPr>
          </a:p>
        </p:txBody>
      </p:sp>
    </p:spTree>
    <p:extLst>
      <p:ext uri="{BB962C8B-B14F-4D97-AF65-F5344CB8AC3E}">
        <p14:creationId xmlns:p14="http://schemas.microsoft.com/office/powerpoint/2010/main" val="2341503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err="1"/>
              <a:t>AppVeyor</a:t>
            </a:r>
            <a:endParaRPr lang="en-US" sz="5000" dirty="0"/>
          </a:p>
        </p:txBody>
      </p:sp>
      <p:pic>
        <p:nvPicPr>
          <p:cNvPr id="7170" name="Picture 2" descr="Image result for appveyor logo">
            <a:extLst>
              <a:ext uri="{FF2B5EF4-FFF2-40B4-BE49-F238E27FC236}">
                <a16:creationId xmlns:a16="http://schemas.microsoft.com/office/drawing/2014/main" id="{93F36941-B07F-4797-B107-7C0D5BC57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986" y="1198709"/>
            <a:ext cx="2200515" cy="220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4973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52438" y="994066"/>
            <a:ext cx="8242300" cy="2853435"/>
          </a:xfrm>
        </p:spPr>
        <p:txBody>
          <a:bodyPr/>
          <a:lstStyle/>
          <a:p>
            <a:pPr lvl="0">
              <a:lnSpc>
                <a:spcPct val="150000"/>
              </a:lnSpc>
            </a:pPr>
            <a:r>
              <a:rPr lang="en-US" sz="2200" dirty="0"/>
              <a:t>Continuous Integration solution for Windows</a:t>
            </a:r>
          </a:p>
          <a:p>
            <a:pPr lvl="0">
              <a:lnSpc>
                <a:spcPct val="150000"/>
              </a:lnSpc>
            </a:pPr>
            <a:r>
              <a:rPr lang="en-US" sz="2200" dirty="0"/>
              <a:t>Often used by PowerShell projects</a:t>
            </a:r>
          </a:p>
          <a:p>
            <a:pPr lvl="0">
              <a:lnSpc>
                <a:spcPct val="150000"/>
              </a:lnSpc>
            </a:pPr>
            <a:r>
              <a:rPr lang="en-US" sz="2200" dirty="0"/>
              <a:t>Fast build VMs with pre-installed software</a:t>
            </a:r>
          </a:p>
          <a:p>
            <a:pPr lvl="0">
              <a:lnSpc>
                <a:spcPct val="150000"/>
              </a:lnSpc>
            </a:pPr>
            <a:r>
              <a:rPr lang="en-US" sz="2200" dirty="0"/>
              <a:t>Free for OSS</a:t>
            </a:r>
          </a:p>
        </p:txBody>
      </p:sp>
      <p:sp>
        <p:nvSpPr>
          <p:cNvPr id="2" name="Title 1"/>
          <p:cNvSpPr>
            <a:spLocks noGrp="1"/>
          </p:cNvSpPr>
          <p:nvPr>
            <p:ph type="title"/>
          </p:nvPr>
        </p:nvSpPr>
        <p:spPr/>
        <p:txBody>
          <a:bodyPr/>
          <a:lstStyle/>
          <a:p>
            <a:r>
              <a:rPr lang="en-US" dirty="0" err="1"/>
              <a:t>AppVeyor</a:t>
            </a:r>
            <a:endParaRPr lang="en-US" dirty="0"/>
          </a:p>
        </p:txBody>
      </p:sp>
      <p:pic>
        <p:nvPicPr>
          <p:cNvPr id="6" name="Picture 2" descr="Image result for appveyor logo">
            <a:extLst>
              <a:ext uri="{FF2B5EF4-FFF2-40B4-BE49-F238E27FC236}">
                <a16:creationId xmlns:a16="http://schemas.microsoft.com/office/drawing/2014/main" id="{D18BA6BC-B712-41C3-B055-110ADC839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439" y="514609"/>
            <a:ext cx="1660904" cy="1660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2132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245" y="1056562"/>
            <a:ext cx="8072831" cy="3194721"/>
          </a:xfrm>
          <a:prstGeom prst="rect">
            <a:avLst/>
          </a:prstGeom>
          <a:noFill/>
          <a:ln>
            <a:noFill/>
          </a:ln>
        </p:spPr>
        <p:txBody>
          <a:bodyPr wrap="square" rtlCol="0">
            <a:spAutoFit/>
          </a:bodyPr>
          <a:lstStyle/>
          <a:p>
            <a:pPr marL="285750" indent="-285750">
              <a:lnSpc>
                <a:spcPct val="120000"/>
              </a:lnSpc>
              <a:buFont typeface="Arial" panose="020B0604020202020204" pitchFamily="34" charset="0"/>
              <a:buChar char="•"/>
            </a:pPr>
            <a:r>
              <a:rPr lang="en-US" sz="2400" dirty="0">
                <a:solidFill>
                  <a:schemeClr val="tx2"/>
                </a:solidFill>
              </a:rPr>
              <a:t>Starts 4 VMs with pre-installed SQL Server instances</a:t>
            </a:r>
          </a:p>
          <a:p>
            <a:pPr marL="742950" lvl="1" indent="-285750">
              <a:lnSpc>
                <a:spcPct val="120000"/>
              </a:lnSpc>
              <a:buFont typeface="Arial" panose="020B0604020202020204" pitchFamily="34" charset="0"/>
              <a:buChar char="•"/>
            </a:pPr>
            <a:r>
              <a:rPr lang="en-US" sz="2400" dirty="0">
                <a:solidFill>
                  <a:schemeClr val="tx2"/>
                </a:solidFill>
              </a:rPr>
              <a:t>SQL Server 2008 R2</a:t>
            </a:r>
          </a:p>
          <a:p>
            <a:pPr marL="742950" lvl="1" indent="-285750">
              <a:lnSpc>
                <a:spcPct val="120000"/>
              </a:lnSpc>
              <a:buFont typeface="Arial" panose="020B0604020202020204" pitchFamily="34" charset="0"/>
              <a:buChar char="•"/>
            </a:pPr>
            <a:r>
              <a:rPr lang="en-US" sz="2400" dirty="0">
                <a:solidFill>
                  <a:schemeClr val="tx2"/>
                </a:solidFill>
              </a:rPr>
              <a:t>SQL Server 2016</a:t>
            </a:r>
          </a:p>
          <a:p>
            <a:pPr marL="742950" lvl="1" indent="-285750">
              <a:lnSpc>
                <a:spcPct val="120000"/>
              </a:lnSpc>
              <a:buFont typeface="Arial" panose="020B0604020202020204" pitchFamily="34" charset="0"/>
              <a:buChar char="•"/>
            </a:pPr>
            <a:r>
              <a:rPr lang="en-US" sz="2400" dirty="0">
                <a:solidFill>
                  <a:schemeClr val="tx2"/>
                </a:solidFill>
              </a:rPr>
              <a:t>SQL Server 2016 for restart/update commands</a:t>
            </a:r>
          </a:p>
          <a:p>
            <a:pPr marL="742950" lvl="1" indent="-285750">
              <a:lnSpc>
                <a:spcPct val="120000"/>
              </a:lnSpc>
              <a:buFont typeface="Arial" panose="020B0604020202020204" pitchFamily="34" charset="0"/>
              <a:buChar char="•"/>
            </a:pPr>
            <a:r>
              <a:rPr lang="en-US" sz="2400" dirty="0">
                <a:solidFill>
                  <a:schemeClr val="tx2"/>
                </a:solidFill>
              </a:rPr>
              <a:t>SQL Server 2016 + 2008 R2 for migration commands</a:t>
            </a:r>
          </a:p>
          <a:p>
            <a:pPr marL="285750" indent="-285750">
              <a:lnSpc>
                <a:spcPct val="120000"/>
              </a:lnSpc>
              <a:buFont typeface="Arial" panose="020B0604020202020204" pitchFamily="34" charset="0"/>
              <a:buChar char="•"/>
            </a:pPr>
            <a:r>
              <a:rPr lang="en-US" sz="2400" dirty="0">
                <a:solidFill>
                  <a:schemeClr val="tx2"/>
                </a:solidFill>
              </a:rPr>
              <a:t>Ensures standards – help, tab-indented, trailing spaces</a:t>
            </a:r>
          </a:p>
          <a:p>
            <a:pPr marL="285750" indent="-285750">
              <a:lnSpc>
                <a:spcPct val="120000"/>
              </a:lnSpc>
              <a:buFont typeface="Arial" panose="020B0604020202020204" pitchFamily="34" charset="0"/>
              <a:buChar char="•"/>
            </a:pPr>
            <a:r>
              <a:rPr lang="en-US" sz="2400" dirty="0">
                <a:solidFill>
                  <a:schemeClr val="tx2"/>
                </a:solidFill>
              </a:rPr>
              <a:t>dbatools.io/ci and dbatools.io/tests</a:t>
            </a:r>
          </a:p>
        </p:txBody>
      </p:sp>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err="1"/>
              <a:t>AppVeyor</a:t>
            </a:r>
            <a:r>
              <a:rPr lang="en-GB" dirty="0"/>
              <a:t> is essential to our build process</a:t>
            </a:r>
          </a:p>
        </p:txBody>
      </p:sp>
    </p:spTree>
    <p:extLst>
      <p:ext uri="{BB962C8B-B14F-4D97-AF65-F5344CB8AC3E}">
        <p14:creationId xmlns:p14="http://schemas.microsoft.com/office/powerpoint/2010/main" val="198745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5DCFED8-7764-4D2B-8745-63F34B8887DE}"/>
              </a:ext>
            </a:extLst>
          </p:cNvPr>
          <p:cNvSpPr>
            <a:spLocks noGrp="1"/>
          </p:cNvSpPr>
          <p:nvPr>
            <p:ph type="ctrTitle"/>
          </p:nvPr>
        </p:nvSpPr>
        <p:spPr>
          <a:xfrm>
            <a:off x="0" y="895512"/>
            <a:ext cx="6214820" cy="1800841"/>
          </a:xfrm>
        </p:spPr>
        <p:txBody>
          <a:bodyPr/>
          <a:lstStyle/>
          <a:p>
            <a:pPr>
              <a:lnSpc>
                <a:spcPct val="100000"/>
              </a:lnSpc>
            </a:pPr>
            <a:r>
              <a:rPr lang="en-US" sz="5000" dirty="0"/>
              <a:t>Power BI</a:t>
            </a:r>
          </a:p>
        </p:txBody>
      </p:sp>
      <p:pic>
        <p:nvPicPr>
          <p:cNvPr id="8194" name="Picture 2" descr="Image result for power bi logo">
            <a:extLst>
              <a:ext uri="{FF2B5EF4-FFF2-40B4-BE49-F238E27FC236}">
                <a16:creationId xmlns:a16="http://schemas.microsoft.com/office/drawing/2014/main" id="{920CDFFE-4E67-4E32-AF94-FB1C5C4D3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272" y="1067443"/>
            <a:ext cx="2543415" cy="2543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181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4171E6-BCE7-4C01-8B2E-01637F9E8D21}"/>
              </a:ext>
            </a:extLst>
          </p:cNvPr>
          <p:cNvSpPr txBox="1">
            <a:spLocks/>
          </p:cNvSpPr>
          <p:nvPr/>
        </p:nvSpPr>
        <p:spPr>
          <a:xfrm>
            <a:off x="369837" y="269888"/>
            <a:ext cx="8229600" cy="612956"/>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r>
              <a:rPr lang="en-GB" dirty="0"/>
              <a:t>     Dashboards galore</a:t>
            </a:r>
          </a:p>
        </p:txBody>
      </p:sp>
      <p:pic>
        <p:nvPicPr>
          <p:cNvPr id="11268" name="Picture 4" descr="Smiling Face With Heart-Eyes on Microsoft Windows 10 Fall Creators Update">
            <a:extLst>
              <a:ext uri="{FF2B5EF4-FFF2-40B4-BE49-F238E27FC236}">
                <a16:creationId xmlns:a16="http://schemas.microsoft.com/office/drawing/2014/main" id="{AAE533B9-FAC8-4CC8-AB70-DB32BB72A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08" y="207467"/>
            <a:ext cx="543709" cy="54370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a:extLst>
              <a:ext uri="{FF2B5EF4-FFF2-40B4-BE49-F238E27FC236}">
                <a16:creationId xmlns:a16="http://schemas.microsoft.com/office/drawing/2014/main" id="{44CF9F10-9D21-43F9-817D-76A8CFCC7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700" y="1021976"/>
            <a:ext cx="6244600" cy="351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379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 Intro – Microsoft PowerShell ISE</a:t>
            </a:r>
          </a:p>
        </p:txBody>
      </p:sp>
      <p:pic>
        <p:nvPicPr>
          <p:cNvPr id="3" name="Picture 2">
            <a:extLst>
              <a:ext uri="{FF2B5EF4-FFF2-40B4-BE49-F238E27FC236}">
                <a16:creationId xmlns:a16="http://schemas.microsoft.com/office/drawing/2014/main" id="{5545914E-42E4-4B20-9229-976D4A44E4A4}"/>
              </a:ext>
            </a:extLst>
          </p:cNvPr>
          <p:cNvPicPr>
            <a:picLocks noChangeAspect="1"/>
          </p:cNvPicPr>
          <p:nvPr/>
        </p:nvPicPr>
        <p:blipFill>
          <a:blip r:embed="rId3"/>
          <a:stretch>
            <a:fillRect/>
          </a:stretch>
        </p:blipFill>
        <p:spPr>
          <a:xfrm>
            <a:off x="1238731" y="864183"/>
            <a:ext cx="6666537" cy="3781177"/>
          </a:xfrm>
          <a:prstGeom prst="rect">
            <a:avLst/>
          </a:prstGeom>
        </p:spPr>
      </p:pic>
    </p:spTree>
    <p:extLst>
      <p:ext uri="{BB962C8B-B14F-4D97-AF65-F5344CB8AC3E}">
        <p14:creationId xmlns:p14="http://schemas.microsoft.com/office/powerpoint/2010/main" val="2223119472"/>
      </p:ext>
    </p:extLst>
  </p:cSld>
  <p:clrMapOvr>
    <a:masterClrMapping/>
  </p:clrMapOvr>
</p:sld>
</file>

<file path=ppt/theme/theme1.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28379</TotalTime>
  <Words>3862</Words>
  <Application>Microsoft Office PowerPoint</Application>
  <PresentationFormat>On-screen Show (16:9)</PresentationFormat>
  <Paragraphs>697</Paragraphs>
  <Slides>86</Slides>
  <Notes>84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86</vt:i4>
      </vt:variant>
    </vt:vector>
  </HeadingPairs>
  <TitlesOfParts>
    <vt:vector size="100" baseType="lpstr">
      <vt:lpstr>AppleStorm</vt:lpstr>
      <vt:lpstr>Arial</vt:lpstr>
      <vt:lpstr>Calibri</vt:lpstr>
      <vt:lpstr>Century Gothic</vt:lpstr>
      <vt:lpstr>Consolas</vt:lpstr>
      <vt:lpstr>Gotham Book</vt:lpstr>
      <vt:lpstr>Gotham Light</vt:lpstr>
      <vt:lpstr>Gotham Medium</vt:lpstr>
      <vt:lpstr>Open Sans</vt:lpstr>
      <vt:lpstr>Segoe UI</vt:lpstr>
      <vt:lpstr>Segoe UI Light</vt:lpstr>
      <vt:lpstr>Segoe UI Semilight</vt:lpstr>
      <vt:lpstr>Wingdings</vt:lpstr>
      <vt:lpstr>PASS 2013_SpeakerTemplate_16x9</vt:lpstr>
      <vt:lpstr>PowerPoint Presentation</vt:lpstr>
      <vt:lpstr>PowerPoint Presentation</vt:lpstr>
      <vt:lpstr>Rob Sewell</vt:lpstr>
      <vt:lpstr>Agenda, before lunch</vt:lpstr>
      <vt:lpstr>Agenda, after lunch</vt:lpstr>
      <vt:lpstr>Problems we’re aiming to solve</vt:lpstr>
      <vt:lpstr>Orientation</vt:lpstr>
      <vt:lpstr>PowerPoint Presentation</vt:lpstr>
      <vt:lpstr>IDE Intro – Microsoft PowerShell ISE</vt:lpstr>
      <vt:lpstr>IDE Intro – Microsoft VS Code</vt:lpstr>
      <vt:lpstr>IDE Intro – Sapien PowerShell Studio</vt:lpstr>
      <vt:lpstr>PowerShell Remoting &amp; Security</vt:lpstr>
      <vt:lpstr>PowerShell Remoting</vt:lpstr>
      <vt:lpstr>PowerShell Remoting (WS-Management) </vt:lpstr>
      <vt:lpstr>PowerShell Remoting</vt:lpstr>
      <vt:lpstr>PowerShell Remoting</vt:lpstr>
      <vt:lpstr>Remoting Setup</vt:lpstr>
      <vt:lpstr>Real-world ownership</vt:lpstr>
      <vt:lpstr>PowerShell Security</vt:lpstr>
      <vt:lpstr>PowerShell Security</vt:lpstr>
      <vt:lpstr>FUD in the Media</vt:lpstr>
      <vt:lpstr>FUD in the Media</vt:lpstr>
      <vt:lpstr>Context</vt:lpstr>
      <vt:lpstr>Logging</vt:lpstr>
      <vt:lpstr>PowerShell Security In-Depth</vt:lpstr>
      <vt:lpstr>dbatools orientation</vt:lpstr>
      <vt:lpstr>dbatools</vt:lpstr>
      <vt:lpstr>Basically..</vt:lpstr>
      <vt:lpstr>Support</vt:lpstr>
      <vt:lpstr>System Requirements</vt:lpstr>
      <vt:lpstr>Install is easy</vt:lpstr>
      <vt:lpstr>Need an offline install?</vt:lpstr>
      <vt:lpstr>Now, to Import</vt:lpstr>
      <vt:lpstr>    dbatools is digitally signed </vt:lpstr>
      <vt:lpstr>Set-ExecutionPolicy</vt:lpstr>
      <vt:lpstr>For more information</vt:lpstr>
      <vt:lpstr>How to Get-Help</vt:lpstr>
      <vt:lpstr>SqlServer vs dbatools</vt:lpstr>
      <vt:lpstr>demo time!</vt:lpstr>
      <vt:lpstr>      SQL Server </vt:lpstr>
      <vt:lpstr>TODAY’s TO DO LIST</vt:lpstr>
      <vt:lpstr>PowerPoint Presentation</vt:lpstr>
      <vt:lpstr>What about</vt:lpstr>
      <vt:lpstr> </vt:lpstr>
      <vt:lpstr> </vt:lpstr>
      <vt:lpstr>PowerPoint Presentation</vt:lpstr>
      <vt:lpstr>Should Operators – Part 1 </vt:lpstr>
      <vt:lpstr>Should Operators – Part 2 </vt:lpstr>
      <vt:lpstr>Should Operators – Part 2 </vt:lpstr>
      <vt:lpstr>So what can you validate ? </vt:lpstr>
      <vt:lpstr>PowerPoint Presentation</vt:lpstr>
      <vt:lpstr> </vt:lpstr>
      <vt:lpstr>Hey Beardy!</vt:lpstr>
      <vt:lpstr>PowerPoint Presentation</vt:lpstr>
      <vt:lpstr>Lunch</vt:lpstr>
      <vt:lpstr>Writing Pester Tests</vt:lpstr>
      <vt:lpstr>PowerPoint Presentation</vt:lpstr>
      <vt:lpstr>PowerPoint Presentation</vt:lpstr>
      <vt:lpstr>PowerPoint Presentation</vt:lpstr>
      <vt:lpstr>Crowdsourced Test Writing</vt:lpstr>
      <vt:lpstr>PowerPoint Presentation</vt:lpstr>
      <vt:lpstr>Introducing dbachecks</vt:lpstr>
      <vt:lpstr>Blog posts &amp; Twitter</vt:lpstr>
      <vt:lpstr>System Requirements</vt:lpstr>
      <vt:lpstr>Install is easy</vt:lpstr>
      <vt:lpstr>Need an offline install?</vt:lpstr>
      <vt:lpstr>demo time!</vt:lpstr>
      <vt:lpstr>Questions!</vt:lpstr>
      <vt:lpstr>Thank you!</vt:lpstr>
      <vt:lpstr>PowerShell &amp; SQL Agent</vt:lpstr>
      <vt:lpstr>PowerShell &amp; the SQL Server Agent</vt:lpstr>
      <vt:lpstr>PowerShell &amp; the SQL Server Agent</vt:lpstr>
      <vt:lpstr>PowerShell &amp; the SQL Server Agent </vt:lpstr>
      <vt:lpstr>Ensure failed jobs fail</vt:lpstr>
      <vt:lpstr>PowerShell &amp; the SQL Server Agent</vt:lpstr>
      <vt:lpstr>PowerShell &amp; the SQL Server Agent</vt:lpstr>
      <vt:lpstr>PowerShell &amp; the SQL Server Agent</vt:lpstr>
      <vt:lpstr>Join our Slack channel</vt:lpstr>
      <vt:lpstr>tools we use</vt:lpstr>
      <vt:lpstr>VSTS</vt:lpstr>
      <vt:lpstr>For more information</vt:lpstr>
      <vt:lpstr>AppVeyor</vt:lpstr>
      <vt:lpstr>AppVeyor</vt:lpstr>
      <vt:lpstr>PowerPoint Presentation</vt:lpstr>
      <vt:lpstr>Power BI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Rob Sewell</cp:lastModifiedBy>
  <cp:revision>510</cp:revision>
  <dcterms:created xsi:type="dcterms:W3CDTF">2013-07-12T18:23:55Z</dcterms:created>
  <dcterms:modified xsi:type="dcterms:W3CDTF">2018-03-09T15:45:30Z</dcterms:modified>
</cp:coreProperties>
</file>